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380" r:id="rId2"/>
    <p:sldId id="381" r:id="rId3"/>
    <p:sldId id="256" r:id="rId4"/>
    <p:sldId id="257" r:id="rId5"/>
    <p:sldId id="382" r:id="rId6"/>
    <p:sldId id="393" r:id="rId7"/>
    <p:sldId id="392" r:id="rId8"/>
    <p:sldId id="386" r:id="rId9"/>
    <p:sldId id="383" r:id="rId10"/>
    <p:sldId id="384" r:id="rId11"/>
    <p:sldId id="385" r:id="rId12"/>
    <p:sldId id="387" r:id="rId13"/>
    <p:sldId id="388" r:id="rId14"/>
    <p:sldId id="389" r:id="rId15"/>
    <p:sldId id="390" r:id="rId16"/>
    <p:sldId id="39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94"/>
  </p:normalViewPr>
  <p:slideViewPr>
    <p:cSldViewPr snapToGrid="0" snapToObjects="1">
      <p:cViewPr>
        <p:scale>
          <a:sx n="90" d="100"/>
          <a:sy n="90" d="100"/>
        </p:scale>
        <p:origin x="1432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0AEA9B-3649-0844-B2AE-5067AC56C7B7}" type="doc">
      <dgm:prSet loTypeId="urn:microsoft.com/office/officeart/2005/8/layout/chevron2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347DD2C3-917F-6B4E-BD14-117FBE3AB13E}">
      <dgm:prSet/>
      <dgm:spPr/>
      <dgm:t>
        <a:bodyPr/>
        <a:lstStyle/>
        <a:p>
          <a:r>
            <a:rPr lang="en-IN" dirty="0"/>
            <a:t>2011</a:t>
          </a:r>
        </a:p>
      </dgm:t>
    </dgm:pt>
    <dgm:pt modelId="{4160F290-1B13-774F-8C6D-9AA655D1DAD6}" type="parTrans" cxnId="{1052D944-EAAE-984B-9042-940E11AD8B7B}">
      <dgm:prSet/>
      <dgm:spPr/>
      <dgm:t>
        <a:bodyPr/>
        <a:lstStyle/>
        <a:p>
          <a:endParaRPr lang="en-GB"/>
        </a:p>
      </dgm:t>
    </dgm:pt>
    <dgm:pt modelId="{7D688433-AA22-E440-AD64-3980B8144258}" type="sibTrans" cxnId="{1052D944-EAAE-984B-9042-940E11AD8B7B}">
      <dgm:prSet/>
      <dgm:spPr/>
      <dgm:t>
        <a:bodyPr/>
        <a:lstStyle/>
        <a:p>
          <a:endParaRPr lang="en-GB"/>
        </a:p>
      </dgm:t>
    </dgm:pt>
    <dgm:pt modelId="{61643EC7-DE45-1E47-A961-1C79569C814F}">
      <dgm:prSet/>
      <dgm:spPr/>
      <dgm:t>
        <a:bodyPr/>
        <a:lstStyle/>
        <a:p>
          <a:r>
            <a:rPr lang="en-US" b="0" i="0" dirty="0"/>
            <a:t>2015</a:t>
          </a:r>
          <a:endParaRPr lang="en-IN" dirty="0"/>
        </a:p>
      </dgm:t>
    </dgm:pt>
    <dgm:pt modelId="{0C74E526-E9FF-3C4F-AFA2-F5B69089AD21}" type="parTrans" cxnId="{77FA85BC-BB1D-464D-9165-75E310D74C38}">
      <dgm:prSet/>
      <dgm:spPr/>
      <dgm:t>
        <a:bodyPr/>
        <a:lstStyle/>
        <a:p>
          <a:endParaRPr lang="en-GB"/>
        </a:p>
      </dgm:t>
    </dgm:pt>
    <dgm:pt modelId="{585E2A2B-8128-7A49-8FA0-5BC29B67A242}" type="sibTrans" cxnId="{77FA85BC-BB1D-464D-9165-75E310D74C38}">
      <dgm:prSet/>
      <dgm:spPr/>
      <dgm:t>
        <a:bodyPr/>
        <a:lstStyle/>
        <a:p>
          <a:endParaRPr lang="en-GB"/>
        </a:p>
      </dgm:t>
    </dgm:pt>
    <dgm:pt modelId="{1B7A11CD-B174-1648-B70E-C01E447D996D}">
      <dgm:prSet/>
      <dgm:spPr/>
      <dgm:t>
        <a:bodyPr/>
        <a:lstStyle/>
        <a:p>
          <a:r>
            <a:rPr lang="en-US" b="0" i="0" dirty="0"/>
            <a:t>2016</a:t>
          </a:r>
          <a:endParaRPr lang="en-IN" dirty="0"/>
        </a:p>
      </dgm:t>
    </dgm:pt>
    <dgm:pt modelId="{8D7F8261-041D-D441-933F-B64B9A86B4E3}" type="parTrans" cxnId="{E0A4106A-CC73-014C-B042-AA166AA79F66}">
      <dgm:prSet/>
      <dgm:spPr/>
      <dgm:t>
        <a:bodyPr/>
        <a:lstStyle/>
        <a:p>
          <a:endParaRPr lang="en-GB"/>
        </a:p>
      </dgm:t>
    </dgm:pt>
    <dgm:pt modelId="{350FBDC8-FE51-7A4C-A037-A2503A463B38}" type="sibTrans" cxnId="{E0A4106A-CC73-014C-B042-AA166AA79F66}">
      <dgm:prSet/>
      <dgm:spPr/>
      <dgm:t>
        <a:bodyPr/>
        <a:lstStyle/>
        <a:p>
          <a:endParaRPr lang="en-GB"/>
        </a:p>
      </dgm:t>
    </dgm:pt>
    <dgm:pt modelId="{A5CEE318-F75D-4E49-90A4-C5CD7587CCB5}">
      <dgm:prSet/>
      <dgm:spPr/>
      <dgm:t>
        <a:bodyPr/>
        <a:lstStyle/>
        <a:p>
          <a:r>
            <a:rPr lang="en-US" b="0" i="0" dirty="0"/>
            <a:t>2020</a:t>
          </a:r>
          <a:endParaRPr lang="en-IN" dirty="0"/>
        </a:p>
      </dgm:t>
    </dgm:pt>
    <dgm:pt modelId="{B2466E38-E06F-B444-9C38-6BCA6836B3E3}" type="parTrans" cxnId="{27E70362-5A89-DC41-87D1-453C9BAF8AFB}">
      <dgm:prSet/>
      <dgm:spPr/>
      <dgm:t>
        <a:bodyPr/>
        <a:lstStyle/>
        <a:p>
          <a:endParaRPr lang="en-GB"/>
        </a:p>
      </dgm:t>
    </dgm:pt>
    <dgm:pt modelId="{19C0CAD0-4B10-AB49-B35D-EFEF03DB9090}" type="sibTrans" cxnId="{27E70362-5A89-DC41-87D1-453C9BAF8AFB}">
      <dgm:prSet/>
      <dgm:spPr/>
      <dgm:t>
        <a:bodyPr/>
        <a:lstStyle/>
        <a:p>
          <a:endParaRPr lang="en-GB"/>
        </a:p>
      </dgm:t>
    </dgm:pt>
    <dgm:pt modelId="{96DB2F67-25B0-434D-88B9-5D06A62EB92B}">
      <dgm:prSet/>
      <dgm:spPr/>
      <dgm:t>
        <a:bodyPr/>
        <a:lstStyle/>
        <a:p>
          <a:r>
            <a:rPr lang="en-US" b="0" i="0" dirty="0" err="1"/>
            <a:t>Javascript+HTML+CSS+PHP+Mysql</a:t>
          </a:r>
          <a:endParaRPr lang="en-GB" dirty="0"/>
        </a:p>
      </dgm:t>
    </dgm:pt>
    <dgm:pt modelId="{BF0EE1F8-AC30-AD43-8E69-1300E81925A7}" type="parTrans" cxnId="{F0A235EE-17A5-B445-9455-520DEC077A64}">
      <dgm:prSet/>
      <dgm:spPr/>
      <dgm:t>
        <a:bodyPr/>
        <a:lstStyle/>
        <a:p>
          <a:endParaRPr lang="en-GB"/>
        </a:p>
      </dgm:t>
    </dgm:pt>
    <dgm:pt modelId="{595AEB16-AC69-D140-943B-7C3CEBD2DE4C}" type="sibTrans" cxnId="{F0A235EE-17A5-B445-9455-520DEC077A64}">
      <dgm:prSet/>
      <dgm:spPr/>
      <dgm:t>
        <a:bodyPr/>
        <a:lstStyle/>
        <a:p>
          <a:endParaRPr lang="en-GB"/>
        </a:p>
      </dgm:t>
    </dgm:pt>
    <dgm:pt modelId="{86C001B0-D499-574E-B91E-B29702EE7FB8}">
      <dgm:prSet/>
      <dgm:spPr/>
      <dgm:t>
        <a:bodyPr/>
        <a:lstStyle/>
        <a:p>
          <a:r>
            <a:rPr lang="en-US" b="0" i="0" dirty="0"/>
            <a:t>2012</a:t>
          </a:r>
          <a:endParaRPr lang="en-IN" dirty="0"/>
        </a:p>
      </dgm:t>
    </dgm:pt>
    <dgm:pt modelId="{477A513A-C518-E344-B226-8985DB9BD627}" type="sibTrans" cxnId="{9DE35A4D-093D-4249-84F9-7D51D003A68C}">
      <dgm:prSet/>
      <dgm:spPr/>
      <dgm:t>
        <a:bodyPr/>
        <a:lstStyle/>
        <a:p>
          <a:endParaRPr lang="en-GB"/>
        </a:p>
      </dgm:t>
    </dgm:pt>
    <dgm:pt modelId="{6600D766-FCA8-2F45-95BC-18A1598A5F68}" type="parTrans" cxnId="{9DE35A4D-093D-4249-84F9-7D51D003A68C}">
      <dgm:prSet/>
      <dgm:spPr/>
      <dgm:t>
        <a:bodyPr/>
        <a:lstStyle/>
        <a:p>
          <a:endParaRPr lang="en-GB"/>
        </a:p>
      </dgm:t>
    </dgm:pt>
    <dgm:pt modelId="{613E0D53-3AEA-5E45-A913-0EE214A46712}">
      <dgm:prSet/>
      <dgm:spPr/>
      <dgm:t>
        <a:bodyPr/>
        <a:lstStyle/>
        <a:p>
          <a:r>
            <a:rPr lang="en-US" b="0" i="0" dirty="0" err="1"/>
            <a:t>KineticJS+Java+ORM</a:t>
          </a:r>
          <a:endParaRPr lang="en-GB" dirty="0"/>
        </a:p>
      </dgm:t>
    </dgm:pt>
    <dgm:pt modelId="{965F9FE8-EA12-6344-BB3E-8027901ACFEE}" type="parTrans" cxnId="{CE3F8633-F76C-CA4D-A19E-9D203DCD6620}">
      <dgm:prSet/>
      <dgm:spPr/>
      <dgm:t>
        <a:bodyPr/>
        <a:lstStyle/>
        <a:p>
          <a:endParaRPr lang="en-GB"/>
        </a:p>
      </dgm:t>
    </dgm:pt>
    <dgm:pt modelId="{65B74DE2-67A6-C74C-988D-02AF877E29B3}" type="sibTrans" cxnId="{CE3F8633-F76C-CA4D-A19E-9D203DCD6620}">
      <dgm:prSet/>
      <dgm:spPr/>
      <dgm:t>
        <a:bodyPr/>
        <a:lstStyle/>
        <a:p>
          <a:endParaRPr lang="en-GB"/>
        </a:p>
      </dgm:t>
    </dgm:pt>
    <dgm:pt modelId="{122A88EE-E458-524E-B377-A851BF9826A0}">
      <dgm:prSet/>
      <dgm:spPr/>
      <dgm:t>
        <a:bodyPr/>
        <a:lstStyle/>
        <a:p>
          <a:r>
            <a:rPr lang="en-US" b="0" i="0"/>
            <a:t>AngularJS+SpringBoot+Oracle+Node</a:t>
          </a:r>
          <a:endParaRPr lang="en-GB"/>
        </a:p>
      </dgm:t>
    </dgm:pt>
    <dgm:pt modelId="{8196D822-87A8-614C-B245-3B7179E2659B}" type="parTrans" cxnId="{28D0F0FD-4C13-5843-AE91-B1E197D0EAEB}">
      <dgm:prSet/>
      <dgm:spPr/>
      <dgm:t>
        <a:bodyPr/>
        <a:lstStyle/>
        <a:p>
          <a:endParaRPr lang="en-GB"/>
        </a:p>
      </dgm:t>
    </dgm:pt>
    <dgm:pt modelId="{45223009-2CD5-FC44-803A-FEAE98547D30}" type="sibTrans" cxnId="{28D0F0FD-4C13-5843-AE91-B1E197D0EAEB}">
      <dgm:prSet/>
      <dgm:spPr/>
      <dgm:t>
        <a:bodyPr/>
        <a:lstStyle/>
        <a:p>
          <a:endParaRPr lang="en-GB"/>
        </a:p>
      </dgm:t>
    </dgm:pt>
    <dgm:pt modelId="{29868C83-A437-694C-86B8-288AC9635D39}">
      <dgm:prSet/>
      <dgm:spPr/>
      <dgm:t>
        <a:bodyPr/>
        <a:lstStyle/>
        <a:p>
          <a:r>
            <a:rPr lang="en-US" b="0" i="0" dirty="0"/>
            <a:t>React2016+Mongo+Express</a:t>
          </a:r>
          <a:endParaRPr lang="en-GB" dirty="0"/>
        </a:p>
      </dgm:t>
    </dgm:pt>
    <dgm:pt modelId="{0BBC238A-7D91-2141-A8C9-A0F355FCD94F}" type="parTrans" cxnId="{6ECE9860-4391-5447-BF48-36A3BBB1FABD}">
      <dgm:prSet/>
      <dgm:spPr/>
      <dgm:t>
        <a:bodyPr/>
        <a:lstStyle/>
        <a:p>
          <a:endParaRPr lang="en-GB"/>
        </a:p>
      </dgm:t>
    </dgm:pt>
    <dgm:pt modelId="{EFB6453C-E28A-1E4F-A5A6-46208AA3617C}" type="sibTrans" cxnId="{6ECE9860-4391-5447-BF48-36A3BBB1FABD}">
      <dgm:prSet/>
      <dgm:spPr/>
      <dgm:t>
        <a:bodyPr/>
        <a:lstStyle/>
        <a:p>
          <a:endParaRPr lang="en-GB"/>
        </a:p>
      </dgm:t>
    </dgm:pt>
    <dgm:pt modelId="{C8EF109D-A4AB-6F4F-A584-87A7F73867ED}">
      <dgm:prSet/>
      <dgm:spPr/>
      <dgm:t>
        <a:bodyPr/>
        <a:lstStyle/>
        <a:p>
          <a:r>
            <a:rPr lang="en-US" b="0" i="0" dirty="0"/>
            <a:t>React2018+Redux+Python+Machine learning+ Block chain</a:t>
          </a:r>
          <a:endParaRPr lang="en-GB" dirty="0"/>
        </a:p>
      </dgm:t>
    </dgm:pt>
    <dgm:pt modelId="{D656789C-ACD4-C741-B129-67F268F06E41}" type="parTrans" cxnId="{87AD2EBD-BB24-824D-9D73-7BBD90ECCCFB}">
      <dgm:prSet/>
      <dgm:spPr/>
      <dgm:t>
        <a:bodyPr/>
        <a:lstStyle/>
        <a:p>
          <a:endParaRPr lang="en-GB"/>
        </a:p>
      </dgm:t>
    </dgm:pt>
    <dgm:pt modelId="{95798E2B-8CF6-1043-B4E4-01C1B4D958BC}" type="sibTrans" cxnId="{87AD2EBD-BB24-824D-9D73-7BBD90ECCCFB}">
      <dgm:prSet/>
      <dgm:spPr/>
      <dgm:t>
        <a:bodyPr/>
        <a:lstStyle/>
        <a:p>
          <a:endParaRPr lang="en-GB"/>
        </a:p>
      </dgm:t>
    </dgm:pt>
    <dgm:pt modelId="{C3E7AFCA-9AFC-8249-AF8C-CB6C82D2B039}" type="pres">
      <dgm:prSet presAssocID="{3D0AEA9B-3649-0844-B2AE-5067AC56C7B7}" presName="linearFlow" presStyleCnt="0">
        <dgm:presLayoutVars>
          <dgm:dir/>
          <dgm:animLvl val="lvl"/>
          <dgm:resizeHandles val="exact"/>
        </dgm:presLayoutVars>
      </dgm:prSet>
      <dgm:spPr/>
    </dgm:pt>
    <dgm:pt modelId="{2738DB31-BFD8-8144-9798-D96679B25BD6}" type="pres">
      <dgm:prSet presAssocID="{347DD2C3-917F-6B4E-BD14-117FBE3AB13E}" presName="composite" presStyleCnt="0"/>
      <dgm:spPr/>
    </dgm:pt>
    <dgm:pt modelId="{777D3FD6-E815-094C-B71E-71DCFE483F75}" type="pres">
      <dgm:prSet presAssocID="{347DD2C3-917F-6B4E-BD14-117FBE3AB13E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55F2D2A8-A655-1B4B-A6B9-7D555F64635F}" type="pres">
      <dgm:prSet presAssocID="{347DD2C3-917F-6B4E-BD14-117FBE3AB13E}" presName="descendantText" presStyleLbl="alignAcc1" presStyleIdx="0" presStyleCnt="5">
        <dgm:presLayoutVars>
          <dgm:bulletEnabled val="1"/>
        </dgm:presLayoutVars>
      </dgm:prSet>
      <dgm:spPr/>
    </dgm:pt>
    <dgm:pt modelId="{C9F02439-BAB3-0647-BBBE-0D6A7D876B58}" type="pres">
      <dgm:prSet presAssocID="{7D688433-AA22-E440-AD64-3980B8144258}" presName="sp" presStyleCnt="0"/>
      <dgm:spPr/>
    </dgm:pt>
    <dgm:pt modelId="{12B51EE4-2F90-9C44-8536-987B23D82EC6}" type="pres">
      <dgm:prSet presAssocID="{86C001B0-D499-574E-B91E-B29702EE7FB8}" presName="composite" presStyleCnt="0"/>
      <dgm:spPr/>
    </dgm:pt>
    <dgm:pt modelId="{F2F03CC9-3D40-194E-B759-BD4726568FB4}" type="pres">
      <dgm:prSet presAssocID="{86C001B0-D499-574E-B91E-B29702EE7FB8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65AF1D71-5CE0-E449-9F53-25B2047B7612}" type="pres">
      <dgm:prSet presAssocID="{86C001B0-D499-574E-B91E-B29702EE7FB8}" presName="descendantText" presStyleLbl="alignAcc1" presStyleIdx="1" presStyleCnt="5">
        <dgm:presLayoutVars>
          <dgm:bulletEnabled val="1"/>
        </dgm:presLayoutVars>
      </dgm:prSet>
      <dgm:spPr/>
    </dgm:pt>
    <dgm:pt modelId="{EC2F102A-087D-9342-9A08-1322966E1085}" type="pres">
      <dgm:prSet presAssocID="{477A513A-C518-E344-B226-8985DB9BD627}" presName="sp" presStyleCnt="0"/>
      <dgm:spPr/>
    </dgm:pt>
    <dgm:pt modelId="{DE1121E1-772C-E74D-929A-4F238D18093A}" type="pres">
      <dgm:prSet presAssocID="{61643EC7-DE45-1E47-A961-1C79569C814F}" presName="composite" presStyleCnt="0"/>
      <dgm:spPr/>
    </dgm:pt>
    <dgm:pt modelId="{9BAD127B-B087-6842-AAC8-090E2F38D0EC}" type="pres">
      <dgm:prSet presAssocID="{61643EC7-DE45-1E47-A961-1C79569C814F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F547DB80-820C-3241-A70F-EB4E6DC52C78}" type="pres">
      <dgm:prSet presAssocID="{61643EC7-DE45-1E47-A961-1C79569C814F}" presName="descendantText" presStyleLbl="alignAcc1" presStyleIdx="2" presStyleCnt="5">
        <dgm:presLayoutVars>
          <dgm:bulletEnabled val="1"/>
        </dgm:presLayoutVars>
      </dgm:prSet>
      <dgm:spPr/>
    </dgm:pt>
    <dgm:pt modelId="{20AE23D1-22C3-E64F-9E1B-E813670CCDA8}" type="pres">
      <dgm:prSet presAssocID="{585E2A2B-8128-7A49-8FA0-5BC29B67A242}" presName="sp" presStyleCnt="0"/>
      <dgm:spPr/>
    </dgm:pt>
    <dgm:pt modelId="{7A21B77B-F6BD-6B4B-9929-2879FB19DB5A}" type="pres">
      <dgm:prSet presAssocID="{1B7A11CD-B174-1648-B70E-C01E447D996D}" presName="composite" presStyleCnt="0"/>
      <dgm:spPr/>
    </dgm:pt>
    <dgm:pt modelId="{9791A4FA-90F0-9B45-8902-0A709F45A05F}" type="pres">
      <dgm:prSet presAssocID="{1B7A11CD-B174-1648-B70E-C01E447D996D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7E947D5D-1DA1-3A41-BC00-4E9C1568974C}" type="pres">
      <dgm:prSet presAssocID="{1B7A11CD-B174-1648-B70E-C01E447D996D}" presName="descendantText" presStyleLbl="alignAcc1" presStyleIdx="3" presStyleCnt="5">
        <dgm:presLayoutVars>
          <dgm:bulletEnabled val="1"/>
        </dgm:presLayoutVars>
      </dgm:prSet>
      <dgm:spPr/>
    </dgm:pt>
    <dgm:pt modelId="{5F81E32E-9E59-9F4A-B7FF-C6DDA2BB7B4D}" type="pres">
      <dgm:prSet presAssocID="{350FBDC8-FE51-7A4C-A037-A2503A463B38}" presName="sp" presStyleCnt="0"/>
      <dgm:spPr/>
    </dgm:pt>
    <dgm:pt modelId="{E1AABB1F-E03A-2147-B439-70F9BFC35A61}" type="pres">
      <dgm:prSet presAssocID="{A5CEE318-F75D-4E49-90A4-C5CD7587CCB5}" presName="composite" presStyleCnt="0"/>
      <dgm:spPr/>
    </dgm:pt>
    <dgm:pt modelId="{C1D83163-ABA7-0942-9BE5-47530075608D}" type="pres">
      <dgm:prSet presAssocID="{A5CEE318-F75D-4E49-90A4-C5CD7587CCB5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66389F15-F843-C144-8EF0-1ECCD27A5828}" type="pres">
      <dgm:prSet presAssocID="{A5CEE318-F75D-4E49-90A4-C5CD7587CCB5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238ECC02-96C1-D54F-ACBA-7239F86E8906}" type="presOf" srcId="{613E0D53-3AEA-5E45-A913-0EE214A46712}" destId="{65AF1D71-5CE0-E449-9F53-25B2047B7612}" srcOrd="0" destOrd="0" presId="urn:microsoft.com/office/officeart/2005/8/layout/chevron2"/>
    <dgm:cxn modelId="{4CB8A209-1EDA-8645-A6B1-9003E011CAA5}" type="presOf" srcId="{347DD2C3-917F-6B4E-BD14-117FBE3AB13E}" destId="{777D3FD6-E815-094C-B71E-71DCFE483F75}" srcOrd="0" destOrd="0" presId="urn:microsoft.com/office/officeart/2005/8/layout/chevron2"/>
    <dgm:cxn modelId="{430C940F-8E89-844F-AA8B-350652E4CC06}" type="presOf" srcId="{1B7A11CD-B174-1648-B70E-C01E447D996D}" destId="{9791A4FA-90F0-9B45-8902-0A709F45A05F}" srcOrd="0" destOrd="0" presId="urn:microsoft.com/office/officeart/2005/8/layout/chevron2"/>
    <dgm:cxn modelId="{BA14F31A-EE67-B648-A3AA-99EBBFBCE3E2}" type="presOf" srcId="{122A88EE-E458-524E-B377-A851BF9826A0}" destId="{F547DB80-820C-3241-A70F-EB4E6DC52C78}" srcOrd="0" destOrd="0" presId="urn:microsoft.com/office/officeart/2005/8/layout/chevron2"/>
    <dgm:cxn modelId="{CE3F8633-F76C-CA4D-A19E-9D203DCD6620}" srcId="{86C001B0-D499-574E-B91E-B29702EE7FB8}" destId="{613E0D53-3AEA-5E45-A913-0EE214A46712}" srcOrd="0" destOrd="0" parTransId="{965F9FE8-EA12-6344-BB3E-8027901ACFEE}" sibTransId="{65B74DE2-67A6-C74C-988D-02AF877E29B3}"/>
    <dgm:cxn modelId="{95806F37-D797-E04E-8594-C9768A8C3310}" type="presOf" srcId="{86C001B0-D499-574E-B91E-B29702EE7FB8}" destId="{F2F03CC9-3D40-194E-B759-BD4726568FB4}" srcOrd="0" destOrd="0" presId="urn:microsoft.com/office/officeart/2005/8/layout/chevron2"/>
    <dgm:cxn modelId="{CDAAB73F-950F-4246-8EB0-090589B41B8F}" type="presOf" srcId="{29868C83-A437-694C-86B8-288AC9635D39}" destId="{7E947D5D-1DA1-3A41-BC00-4E9C1568974C}" srcOrd="0" destOrd="0" presId="urn:microsoft.com/office/officeart/2005/8/layout/chevron2"/>
    <dgm:cxn modelId="{1052D944-EAAE-984B-9042-940E11AD8B7B}" srcId="{3D0AEA9B-3649-0844-B2AE-5067AC56C7B7}" destId="{347DD2C3-917F-6B4E-BD14-117FBE3AB13E}" srcOrd="0" destOrd="0" parTransId="{4160F290-1B13-774F-8C6D-9AA655D1DAD6}" sibTransId="{7D688433-AA22-E440-AD64-3980B8144258}"/>
    <dgm:cxn modelId="{9DE35A4D-093D-4249-84F9-7D51D003A68C}" srcId="{3D0AEA9B-3649-0844-B2AE-5067AC56C7B7}" destId="{86C001B0-D499-574E-B91E-B29702EE7FB8}" srcOrd="1" destOrd="0" parTransId="{6600D766-FCA8-2F45-95BC-18A1598A5F68}" sibTransId="{477A513A-C518-E344-B226-8985DB9BD627}"/>
    <dgm:cxn modelId="{6ECE9860-4391-5447-BF48-36A3BBB1FABD}" srcId="{1B7A11CD-B174-1648-B70E-C01E447D996D}" destId="{29868C83-A437-694C-86B8-288AC9635D39}" srcOrd="0" destOrd="0" parTransId="{0BBC238A-7D91-2141-A8C9-A0F355FCD94F}" sibTransId="{EFB6453C-E28A-1E4F-A5A6-46208AA3617C}"/>
    <dgm:cxn modelId="{27E70362-5A89-DC41-87D1-453C9BAF8AFB}" srcId="{3D0AEA9B-3649-0844-B2AE-5067AC56C7B7}" destId="{A5CEE318-F75D-4E49-90A4-C5CD7587CCB5}" srcOrd="4" destOrd="0" parTransId="{B2466E38-E06F-B444-9C38-6BCA6836B3E3}" sibTransId="{19C0CAD0-4B10-AB49-B35D-EFEF03DB9090}"/>
    <dgm:cxn modelId="{C27E4364-F252-7648-9ADD-021788BA51FD}" type="presOf" srcId="{61643EC7-DE45-1E47-A961-1C79569C814F}" destId="{9BAD127B-B087-6842-AAC8-090E2F38D0EC}" srcOrd="0" destOrd="0" presId="urn:microsoft.com/office/officeart/2005/8/layout/chevron2"/>
    <dgm:cxn modelId="{E0A4106A-CC73-014C-B042-AA166AA79F66}" srcId="{3D0AEA9B-3649-0844-B2AE-5067AC56C7B7}" destId="{1B7A11CD-B174-1648-B70E-C01E447D996D}" srcOrd="3" destOrd="0" parTransId="{8D7F8261-041D-D441-933F-B64B9A86B4E3}" sibTransId="{350FBDC8-FE51-7A4C-A037-A2503A463B38}"/>
    <dgm:cxn modelId="{30125F7F-C7D3-FE42-B992-3675E6078CA8}" type="presOf" srcId="{C8EF109D-A4AB-6F4F-A584-87A7F73867ED}" destId="{66389F15-F843-C144-8EF0-1ECCD27A5828}" srcOrd="0" destOrd="0" presId="urn:microsoft.com/office/officeart/2005/8/layout/chevron2"/>
    <dgm:cxn modelId="{8DA8DFBB-295D-D245-82A3-0E3EC5F53816}" type="presOf" srcId="{3D0AEA9B-3649-0844-B2AE-5067AC56C7B7}" destId="{C3E7AFCA-9AFC-8249-AF8C-CB6C82D2B039}" srcOrd="0" destOrd="0" presId="urn:microsoft.com/office/officeart/2005/8/layout/chevron2"/>
    <dgm:cxn modelId="{77FA85BC-BB1D-464D-9165-75E310D74C38}" srcId="{3D0AEA9B-3649-0844-B2AE-5067AC56C7B7}" destId="{61643EC7-DE45-1E47-A961-1C79569C814F}" srcOrd="2" destOrd="0" parTransId="{0C74E526-E9FF-3C4F-AFA2-F5B69089AD21}" sibTransId="{585E2A2B-8128-7A49-8FA0-5BC29B67A242}"/>
    <dgm:cxn modelId="{87AD2EBD-BB24-824D-9D73-7BBD90ECCCFB}" srcId="{A5CEE318-F75D-4E49-90A4-C5CD7587CCB5}" destId="{C8EF109D-A4AB-6F4F-A584-87A7F73867ED}" srcOrd="0" destOrd="0" parTransId="{D656789C-ACD4-C741-B129-67F268F06E41}" sibTransId="{95798E2B-8CF6-1043-B4E4-01C1B4D958BC}"/>
    <dgm:cxn modelId="{FE8A9AD2-1D3D-2543-9081-4987C7C36D7E}" type="presOf" srcId="{96DB2F67-25B0-434D-88B9-5D06A62EB92B}" destId="{55F2D2A8-A655-1B4B-A6B9-7D555F64635F}" srcOrd="0" destOrd="0" presId="urn:microsoft.com/office/officeart/2005/8/layout/chevron2"/>
    <dgm:cxn modelId="{1D9D67D8-4919-934E-9052-8768F82FC87C}" type="presOf" srcId="{A5CEE318-F75D-4E49-90A4-C5CD7587CCB5}" destId="{C1D83163-ABA7-0942-9BE5-47530075608D}" srcOrd="0" destOrd="0" presId="urn:microsoft.com/office/officeart/2005/8/layout/chevron2"/>
    <dgm:cxn modelId="{F0A235EE-17A5-B445-9455-520DEC077A64}" srcId="{347DD2C3-917F-6B4E-BD14-117FBE3AB13E}" destId="{96DB2F67-25B0-434D-88B9-5D06A62EB92B}" srcOrd="0" destOrd="0" parTransId="{BF0EE1F8-AC30-AD43-8E69-1300E81925A7}" sibTransId="{595AEB16-AC69-D140-943B-7C3CEBD2DE4C}"/>
    <dgm:cxn modelId="{28D0F0FD-4C13-5843-AE91-B1E197D0EAEB}" srcId="{61643EC7-DE45-1E47-A961-1C79569C814F}" destId="{122A88EE-E458-524E-B377-A851BF9826A0}" srcOrd="0" destOrd="0" parTransId="{8196D822-87A8-614C-B245-3B7179E2659B}" sibTransId="{45223009-2CD5-FC44-803A-FEAE98547D30}"/>
    <dgm:cxn modelId="{C9046A66-7071-704E-8529-F97134209F5F}" type="presParOf" srcId="{C3E7AFCA-9AFC-8249-AF8C-CB6C82D2B039}" destId="{2738DB31-BFD8-8144-9798-D96679B25BD6}" srcOrd="0" destOrd="0" presId="urn:microsoft.com/office/officeart/2005/8/layout/chevron2"/>
    <dgm:cxn modelId="{2C0750F8-483C-134B-A624-3C21C33FF02E}" type="presParOf" srcId="{2738DB31-BFD8-8144-9798-D96679B25BD6}" destId="{777D3FD6-E815-094C-B71E-71DCFE483F75}" srcOrd="0" destOrd="0" presId="urn:microsoft.com/office/officeart/2005/8/layout/chevron2"/>
    <dgm:cxn modelId="{C2205C8C-1314-8E46-8808-A4417C148C89}" type="presParOf" srcId="{2738DB31-BFD8-8144-9798-D96679B25BD6}" destId="{55F2D2A8-A655-1B4B-A6B9-7D555F64635F}" srcOrd="1" destOrd="0" presId="urn:microsoft.com/office/officeart/2005/8/layout/chevron2"/>
    <dgm:cxn modelId="{AB79983D-3406-6A46-AC77-ED2E27DDB339}" type="presParOf" srcId="{C3E7AFCA-9AFC-8249-AF8C-CB6C82D2B039}" destId="{C9F02439-BAB3-0647-BBBE-0D6A7D876B58}" srcOrd="1" destOrd="0" presId="urn:microsoft.com/office/officeart/2005/8/layout/chevron2"/>
    <dgm:cxn modelId="{F32A1A1E-561F-094C-8F0E-7F9F6EBF7975}" type="presParOf" srcId="{C3E7AFCA-9AFC-8249-AF8C-CB6C82D2B039}" destId="{12B51EE4-2F90-9C44-8536-987B23D82EC6}" srcOrd="2" destOrd="0" presId="urn:microsoft.com/office/officeart/2005/8/layout/chevron2"/>
    <dgm:cxn modelId="{DB776B55-157F-8948-952B-6471ABB4BBB1}" type="presParOf" srcId="{12B51EE4-2F90-9C44-8536-987B23D82EC6}" destId="{F2F03CC9-3D40-194E-B759-BD4726568FB4}" srcOrd="0" destOrd="0" presId="urn:microsoft.com/office/officeart/2005/8/layout/chevron2"/>
    <dgm:cxn modelId="{C070E3ED-7D72-5E48-9D9C-32266C39D0AF}" type="presParOf" srcId="{12B51EE4-2F90-9C44-8536-987B23D82EC6}" destId="{65AF1D71-5CE0-E449-9F53-25B2047B7612}" srcOrd="1" destOrd="0" presId="urn:microsoft.com/office/officeart/2005/8/layout/chevron2"/>
    <dgm:cxn modelId="{278C8671-5D6D-FE46-95BB-752FF11E09D3}" type="presParOf" srcId="{C3E7AFCA-9AFC-8249-AF8C-CB6C82D2B039}" destId="{EC2F102A-087D-9342-9A08-1322966E1085}" srcOrd="3" destOrd="0" presId="urn:microsoft.com/office/officeart/2005/8/layout/chevron2"/>
    <dgm:cxn modelId="{3F95FC35-E487-D042-8E1B-C10945754910}" type="presParOf" srcId="{C3E7AFCA-9AFC-8249-AF8C-CB6C82D2B039}" destId="{DE1121E1-772C-E74D-929A-4F238D18093A}" srcOrd="4" destOrd="0" presId="urn:microsoft.com/office/officeart/2005/8/layout/chevron2"/>
    <dgm:cxn modelId="{8BEA36CC-842E-3B46-B276-6142917B14F4}" type="presParOf" srcId="{DE1121E1-772C-E74D-929A-4F238D18093A}" destId="{9BAD127B-B087-6842-AAC8-090E2F38D0EC}" srcOrd="0" destOrd="0" presId="urn:microsoft.com/office/officeart/2005/8/layout/chevron2"/>
    <dgm:cxn modelId="{786E39A8-70B0-BC46-A4BB-2FB8E5857CFA}" type="presParOf" srcId="{DE1121E1-772C-E74D-929A-4F238D18093A}" destId="{F547DB80-820C-3241-A70F-EB4E6DC52C78}" srcOrd="1" destOrd="0" presId="urn:microsoft.com/office/officeart/2005/8/layout/chevron2"/>
    <dgm:cxn modelId="{7CCB5A81-9C49-9C43-8489-E6E783F12511}" type="presParOf" srcId="{C3E7AFCA-9AFC-8249-AF8C-CB6C82D2B039}" destId="{20AE23D1-22C3-E64F-9E1B-E813670CCDA8}" srcOrd="5" destOrd="0" presId="urn:microsoft.com/office/officeart/2005/8/layout/chevron2"/>
    <dgm:cxn modelId="{7397546F-DF40-F448-9E86-F19AE9C67341}" type="presParOf" srcId="{C3E7AFCA-9AFC-8249-AF8C-CB6C82D2B039}" destId="{7A21B77B-F6BD-6B4B-9929-2879FB19DB5A}" srcOrd="6" destOrd="0" presId="urn:microsoft.com/office/officeart/2005/8/layout/chevron2"/>
    <dgm:cxn modelId="{E29941F0-FC15-424F-A40B-CC877BF95868}" type="presParOf" srcId="{7A21B77B-F6BD-6B4B-9929-2879FB19DB5A}" destId="{9791A4FA-90F0-9B45-8902-0A709F45A05F}" srcOrd="0" destOrd="0" presId="urn:microsoft.com/office/officeart/2005/8/layout/chevron2"/>
    <dgm:cxn modelId="{CA8DB346-8568-2C45-9396-A7707ECFC0C0}" type="presParOf" srcId="{7A21B77B-F6BD-6B4B-9929-2879FB19DB5A}" destId="{7E947D5D-1DA1-3A41-BC00-4E9C1568974C}" srcOrd="1" destOrd="0" presId="urn:microsoft.com/office/officeart/2005/8/layout/chevron2"/>
    <dgm:cxn modelId="{7E98ED61-0D6B-D24C-AA55-B1236602C8B2}" type="presParOf" srcId="{C3E7AFCA-9AFC-8249-AF8C-CB6C82D2B039}" destId="{5F81E32E-9E59-9F4A-B7FF-C6DDA2BB7B4D}" srcOrd="7" destOrd="0" presId="urn:microsoft.com/office/officeart/2005/8/layout/chevron2"/>
    <dgm:cxn modelId="{523B3D6E-3E3F-5C40-BC6E-468CB856C1AD}" type="presParOf" srcId="{C3E7AFCA-9AFC-8249-AF8C-CB6C82D2B039}" destId="{E1AABB1F-E03A-2147-B439-70F9BFC35A61}" srcOrd="8" destOrd="0" presId="urn:microsoft.com/office/officeart/2005/8/layout/chevron2"/>
    <dgm:cxn modelId="{7E6CF7F6-B12E-F844-876C-8912FFDB98AA}" type="presParOf" srcId="{E1AABB1F-E03A-2147-B439-70F9BFC35A61}" destId="{C1D83163-ABA7-0942-9BE5-47530075608D}" srcOrd="0" destOrd="0" presId="urn:microsoft.com/office/officeart/2005/8/layout/chevron2"/>
    <dgm:cxn modelId="{3DBAA34D-A358-5041-89C4-7C106F4F3113}" type="presParOf" srcId="{E1AABB1F-E03A-2147-B439-70F9BFC35A61}" destId="{66389F15-F843-C144-8EF0-1ECCD27A582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35C37B2-AC27-1143-BD31-0EEC14EE82BE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CA752D9-5489-F34E-BE7F-B6CCB2A1BB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Masters in IT degree with High Distinction</a:t>
          </a:r>
          <a:endParaRPr lang="en-IN" dirty="0"/>
        </a:p>
      </dgm:t>
    </dgm:pt>
    <dgm:pt modelId="{E09C73E9-33A7-4D4B-A153-C6FB3FF6BE56}" type="parTrans" cxnId="{DDE35654-C21D-9B45-923B-CCA31CAAF272}">
      <dgm:prSet/>
      <dgm:spPr/>
      <dgm:t>
        <a:bodyPr/>
        <a:lstStyle/>
        <a:p>
          <a:endParaRPr lang="en-GB"/>
        </a:p>
      </dgm:t>
    </dgm:pt>
    <dgm:pt modelId="{342EF9EE-A4F9-1A4A-8B4C-68624735F78E}" type="sibTrans" cxnId="{DDE35654-C21D-9B45-923B-CCA31CAAF272}">
      <dgm:prSet/>
      <dgm:spPr/>
      <dgm:t>
        <a:bodyPr/>
        <a:lstStyle/>
        <a:p>
          <a:pPr>
            <a:lnSpc>
              <a:spcPct val="100000"/>
            </a:lnSpc>
          </a:pPr>
          <a:endParaRPr lang="en-GB"/>
        </a:p>
      </dgm:t>
    </dgm:pt>
    <dgm:pt modelId="{04ACD986-7C6C-1B41-A221-D788D3D0D0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Cross domain delivery with top notch projects</a:t>
          </a:r>
          <a:endParaRPr lang="en-IN"/>
        </a:p>
      </dgm:t>
    </dgm:pt>
    <dgm:pt modelId="{D0D4B3DF-FB08-8140-B23D-8E5EADD96328}" type="parTrans" cxnId="{3B403883-D37C-AE4F-80DB-510C24C510C4}">
      <dgm:prSet/>
      <dgm:spPr/>
      <dgm:t>
        <a:bodyPr/>
        <a:lstStyle/>
        <a:p>
          <a:endParaRPr lang="en-GB"/>
        </a:p>
      </dgm:t>
    </dgm:pt>
    <dgm:pt modelId="{7299131B-4246-7448-9AB6-8E8DD716A003}" type="sibTrans" cxnId="{3B403883-D37C-AE4F-80DB-510C24C510C4}">
      <dgm:prSet/>
      <dgm:spPr/>
      <dgm:t>
        <a:bodyPr/>
        <a:lstStyle/>
        <a:p>
          <a:pPr>
            <a:lnSpc>
              <a:spcPct val="100000"/>
            </a:lnSpc>
          </a:pPr>
          <a:endParaRPr lang="en-GB"/>
        </a:p>
      </dgm:t>
    </dgm:pt>
    <dgm:pt modelId="{8979CEC4-8645-1F4B-973F-190C6679D3B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Best performance award for project implementation in ATDD</a:t>
          </a:r>
          <a:endParaRPr lang="en-IN"/>
        </a:p>
      </dgm:t>
    </dgm:pt>
    <dgm:pt modelId="{106F2D2E-433F-7E48-80FC-F26A7A9DA6FC}" type="parTrans" cxnId="{68838B1C-2E92-5A44-AC06-C512B4E03E2B}">
      <dgm:prSet/>
      <dgm:spPr/>
      <dgm:t>
        <a:bodyPr/>
        <a:lstStyle/>
        <a:p>
          <a:endParaRPr lang="en-GB"/>
        </a:p>
      </dgm:t>
    </dgm:pt>
    <dgm:pt modelId="{AB353621-A849-564F-993A-A93C0EC53517}" type="sibTrans" cxnId="{68838B1C-2E92-5A44-AC06-C512B4E03E2B}">
      <dgm:prSet/>
      <dgm:spPr/>
      <dgm:t>
        <a:bodyPr/>
        <a:lstStyle/>
        <a:p>
          <a:pPr>
            <a:lnSpc>
              <a:spcPct val="100000"/>
            </a:lnSpc>
          </a:pPr>
          <a:endParaRPr lang="en-GB"/>
        </a:p>
      </dgm:t>
    </dgm:pt>
    <dgm:pt modelId="{DC0111DB-90E3-664C-A5EC-889FECD04A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State level debater during academics</a:t>
          </a:r>
          <a:endParaRPr lang="en-IN"/>
        </a:p>
      </dgm:t>
    </dgm:pt>
    <dgm:pt modelId="{0D9C0E5F-7AF0-FC47-8A2E-A22C1247DCD7}" type="parTrans" cxnId="{B9A3C308-99B8-5044-8FC1-0531F067E26C}">
      <dgm:prSet/>
      <dgm:spPr/>
      <dgm:t>
        <a:bodyPr/>
        <a:lstStyle/>
        <a:p>
          <a:endParaRPr lang="en-GB"/>
        </a:p>
      </dgm:t>
    </dgm:pt>
    <dgm:pt modelId="{2F64D6BA-7D2C-B249-8E58-AAF99DCA1CB4}" type="sibTrans" cxnId="{B9A3C308-99B8-5044-8FC1-0531F067E26C}">
      <dgm:prSet/>
      <dgm:spPr/>
      <dgm:t>
        <a:bodyPr/>
        <a:lstStyle/>
        <a:p>
          <a:endParaRPr lang="en-GB"/>
        </a:p>
      </dgm:t>
    </dgm:pt>
    <dgm:pt modelId="{CB11E4AE-EF9A-4541-BB8F-04DE275B5D8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Accessibility compliance recognition</a:t>
          </a:r>
          <a:endParaRPr lang="en-IN" dirty="0"/>
        </a:p>
      </dgm:t>
    </dgm:pt>
    <dgm:pt modelId="{458F7A7D-98B7-2A43-A532-71476A9EEBC3}" type="parTrans" cxnId="{0D910D6B-F838-4345-9F31-CB87B60A0114}">
      <dgm:prSet/>
      <dgm:spPr/>
      <dgm:t>
        <a:bodyPr/>
        <a:lstStyle/>
        <a:p>
          <a:endParaRPr lang="en-GB"/>
        </a:p>
      </dgm:t>
    </dgm:pt>
    <dgm:pt modelId="{6B7D8D10-FBF7-5A49-859E-21C1E443AB6C}" type="sibTrans" cxnId="{0D910D6B-F838-4345-9F31-CB87B60A0114}">
      <dgm:prSet/>
      <dgm:spPr/>
      <dgm:t>
        <a:bodyPr/>
        <a:lstStyle/>
        <a:p>
          <a:pPr>
            <a:lnSpc>
              <a:spcPct val="100000"/>
            </a:lnSpc>
          </a:pPr>
          <a:endParaRPr lang="en-GB"/>
        </a:p>
      </dgm:t>
    </dgm:pt>
    <dgm:pt modelId="{040F9CFD-0097-4ED3-96B8-02BB7AE9F519}" type="pres">
      <dgm:prSet presAssocID="{B35C37B2-AC27-1143-BD31-0EEC14EE82BE}" presName="root" presStyleCnt="0">
        <dgm:presLayoutVars>
          <dgm:dir/>
          <dgm:resizeHandles val="exact"/>
        </dgm:presLayoutVars>
      </dgm:prSet>
      <dgm:spPr/>
    </dgm:pt>
    <dgm:pt modelId="{64371367-E921-4385-BF25-38FFE92A3A18}" type="pres">
      <dgm:prSet presAssocID="{B35C37B2-AC27-1143-BD31-0EEC14EE82BE}" presName="container" presStyleCnt="0">
        <dgm:presLayoutVars>
          <dgm:dir/>
          <dgm:resizeHandles val="exact"/>
        </dgm:presLayoutVars>
      </dgm:prSet>
      <dgm:spPr/>
    </dgm:pt>
    <dgm:pt modelId="{68E543AC-7C9C-43CE-9807-378CB64B0965}" type="pres">
      <dgm:prSet presAssocID="{9CA752D9-5489-F34E-BE7F-B6CCB2A1BB7C}" presName="compNode" presStyleCnt="0"/>
      <dgm:spPr/>
    </dgm:pt>
    <dgm:pt modelId="{1053DCBB-3119-4F5E-B7A8-1516A747F3A3}" type="pres">
      <dgm:prSet presAssocID="{9CA752D9-5489-F34E-BE7F-B6CCB2A1BB7C}" presName="iconBgRect" presStyleLbl="bgShp" presStyleIdx="0" presStyleCnt="5"/>
      <dgm:spPr/>
    </dgm:pt>
    <dgm:pt modelId="{F522D645-B140-45FC-920C-F63E9F67F64E}" type="pres">
      <dgm:prSet presAssocID="{9CA752D9-5489-F34E-BE7F-B6CCB2A1BB7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7457E84A-49B1-455A-AC69-07BE43F80A17}" type="pres">
      <dgm:prSet presAssocID="{9CA752D9-5489-F34E-BE7F-B6CCB2A1BB7C}" presName="spaceRect" presStyleCnt="0"/>
      <dgm:spPr/>
    </dgm:pt>
    <dgm:pt modelId="{DBA4059A-196A-49E0-BEE8-FE48D672DF65}" type="pres">
      <dgm:prSet presAssocID="{9CA752D9-5489-F34E-BE7F-B6CCB2A1BB7C}" presName="textRect" presStyleLbl="revTx" presStyleIdx="0" presStyleCnt="5">
        <dgm:presLayoutVars>
          <dgm:chMax val="1"/>
          <dgm:chPref val="1"/>
        </dgm:presLayoutVars>
      </dgm:prSet>
      <dgm:spPr/>
    </dgm:pt>
    <dgm:pt modelId="{111C72D0-9FFC-412F-B329-C7AAB10DE599}" type="pres">
      <dgm:prSet presAssocID="{342EF9EE-A4F9-1A4A-8B4C-68624735F78E}" presName="sibTrans" presStyleLbl="sibTrans2D1" presStyleIdx="0" presStyleCnt="0"/>
      <dgm:spPr/>
    </dgm:pt>
    <dgm:pt modelId="{E60F4A0C-E5FC-4551-AE73-97B34DD1FE3D}" type="pres">
      <dgm:prSet presAssocID="{04ACD986-7C6C-1B41-A221-D788D3D0D07B}" presName="compNode" presStyleCnt="0"/>
      <dgm:spPr/>
    </dgm:pt>
    <dgm:pt modelId="{D51778A1-5FAC-4056-9DB5-4936A7950B63}" type="pres">
      <dgm:prSet presAssocID="{04ACD986-7C6C-1B41-A221-D788D3D0D07B}" presName="iconBgRect" presStyleLbl="bgShp" presStyleIdx="1" presStyleCnt="5"/>
      <dgm:spPr/>
    </dgm:pt>
    <dgm:pt modelId="{2CBCE550-B212-4401-B2AD-97436F2A782E}" type="pres">
      <dgm:prSet presAssocID="{04ACD986-7C6C-1B41-A221-D788D3D0D07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0546FA48-1AEA-45E0-A257-3E3858D947DD}" type="pres">
      <dgm:prSet presAssocID="{04ACD986-7C6C-1B41-A221-D788D3D0D07B}" presName="spaceRect" presStyleCnt="0"/>
      <dgm:spPr/>
    </dgm:pt>
    <dgm:pt modelId="{D21F1D57-D523-4AC7-814E-5A9370796A26}" type="pres">
      <dgm:prSet presAssocID="{04ACD986-7C6C-1B41-A221-D788D3D0D07B}" presName="textRect" presStyleLbl="revTx" presStyleIdx="1" presStyleCnt="5">
        <dgm:presLayoutVars>
          <dgm:chMax val="1"/>
          <dgm:chPref val="1"/>
        </dgm:presLayoutVars>
      </dgm:prSet>
      <dgm:spPr/>
    </dgm:pt>
    <dgm:pt modelId="{47B166EE-9C8A-436C-A072-EB9645F50671}" type="pres">
      <dgm:prSet presAssocID="{7299131B-4246-7448-9AB6-8E8DD716A003}" presName="sibTrans" presStyleLbl="sibTrans2D1" presStyleIdx="0" presStyleCnt="0"/>
      <dgm:spPr/>
    </dgm:pt>
    <dgm:pt modelId="{37E7C8A4-54C5-4363-A87A-5F2A833E57DA}" type="pres">
      <dgm:prSet presAssocID="{CB11E4AE-EF9A-4541-BB8F-04DE275B5D8C}" presName="compNode" presStyleCnt="0"/>
      <dgm:spPr/>
    </dgm:pt>
    <dgm:pt modelId="{CD8E41F9-724B-4CFB-8613-9EC63D9DEF9B}" type="pres">
      <dgm:prSet presAssocID="{CB11E4AE-EF9A-4541-BB8F-04DE275B5D8C}" presName="iconBgRect" presStyleLbl="bgShp" presStyleIdx="2" presStyleCnt="5"/>
      <dgm:spPr/>
    </dgm:pt>
    <dgm:pt modelId="{C41083C3-BE1C-49D6-85FE-942B1C4A7DB7}" type="pres">
      <dgm:prSet presAssocID="{CB11E4AE-EF9A-4541-BB8F-04DE275B5D8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FA59454F-CE4A-40E7-B714-DBA2558808F2}" type="pres">
      <dgm:prSet presAssocID="{CB11E4AE-EF9A-4541-BB8F-04DE275B5D8C}" presName="spaceRect" presStyleCnt="0"/>
      <dgm:spPr/>
    </dgm:pt>
    <dgm:pt modelId="{4B0C214E-53F2-42CB-9F6C-11A6466C939D}" type="pres">
      <dgm:prSet presAssocID="{CB11E4AE-EF9A-4541-BB8F-04DE275B5D8C}" presName="textRect" presStyleLbl="revTx" presStyleIdx="2" presStyleCnt="5">
        <dgm:presLayoutVars>
          <dgm:chMax val="1"/>
          <dgm:chPref val="1"/>
        </dgm:presLayoutVars>
      </dgm:prSet>
      <dgm:spPr/>
    </dgm:pt>
    <dgm:pt modelId="{A8DC571F-2FE5-453E-B965-3808B999D70A}" type="pres">
      <dgm:prSet presAssocID="{6B7D8D10-FBF7-5A49-859E-21C1E443AB6C}" presName="sibTrans" presStyleLbl="sibTrans2D1" presStyleIdx="0" presStyleCnt="0"/>
      <dgm:spPr/>
    </dgm:pt>
    <dgm:pt modelId="{4AE69AA5-8E00-49C3-A3DE-0257C824DA77}" type="pres">
      <dgm:prSet presAssocID="{8979CEC4-8645-1F4B-973F-190C6679D3B9}" presName="compNode" presStyleCnt="0"/>
      <dgm:spPr/>
    </dgm:pt>
    <dgm:pt modelId="{B1DF851B-5D56-4FFE-9807-85B98F2AADF7}" type="pres">
      <dgm:prSet presAssocID="{8979CEC4-8645-1F4B-973F-190C6679D3B9}" presName="iconBgRect" presStyleLbl="bgShp" presStyleIdx="3" presStyleCnt="5"/>
      <dgm:spPr/>
    </dgm:pt>
    <dgm:pt modelId="{1823C3F7-6C42-4369-81FA-CDB171A1FBC3}" type="pres">
      <dgm:prSet presAssocID="{8979CEC4-8645-1F4B-973F-190C6679D3B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ecturer"/>
        </a:ext>
      </dgm:extLst>
    </dgm:pt>
    <dgm:pt modelId="{A7BBD792-9DAA-434A-910F-7243171B7F3F}" type="pres">
      <dgm:prSet presAssocID="{8979CEC4-8645-1F4B-973F-190C6679D3B9}" presName="spaceRect" presStyleCnt="0"/>
      <dgm:spPr/>
    </dgm:pt>
    <dgm:pt modelId="{349F26B2-F650-4785-8EF4-92184176D986}" type="pres">
      <dgm:prSet presAssocID="{8979CEC4-8645-1F4B-973F-190C6679D3B9}" presName="textRect" presStyleLbl="revTx" presStyleIdx="3" presStyleCnt="5">
        <dgm:presLayoutVars>
          <dgm:chMax val="1"/>
          <dgm:chPref val="1"/>
        </dgm:presLayoutVars>
      </dgm:prSet>
      <dgm:spPr/>
    </dgm:pt>
    <dgm:pt modelId="{BE641CF0-CB29-4DD1-9757-5F1B6AF96C0E}" type="pres">
      <dgm:prSet presAssocID="{AB353621-A849-564F-993A-A93C0EC53517}" presName="sibTrans" presStyleLbl="sibTrans2D1" presStyleIdx="0" presStyleCnt="0"/>
      <dgm:spPr/>
    </dgm:pt>
    <dgm:pt modelId="{F2B87AEF-2B2C-4836-8389-251565F43CAF}" type="pres">
      <dgm:prSet presAssocID="{DC0111DB-90E3-664C-A5EC-889FECD04AC9}" presName="compNode" presStyleCnt="0"/>
      <dgm:spPr/>
    </dgm:pt>
    <dgm:pt modelId="{45958F93-9782-464B-8EDA-2E2B1828042E}" type="pres">
      <dgm:prSet presAssocID="{DC0111DB-90E3-664C-A5EC-889FECD04AC9}" presName="iconBgRect" presStyleLbl="bgShp" presStyleIdx="4" presStyleCnt="5"/>
      <dgm:spPr/>
    </dgm:pt>
    <dgm:pt modelId="{BCF3EE90-1D14-4B97-92AA-1B5DD3486E4F}" type="pres">
      <dgm:prSet presAssocID="{DC0111DB-90E3-664C-A5EC-889FECD04AC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EA87DD30-835F-4B5C-B0A7-EC62E268C999}" type="pres">
      <dgm:prSet presAssocID="{DC0111DB-90E3-664C-A5EC-889FECD04AC9}" presName="spaceRect" presStyleCnt="0"/>
      <dgm:spPr/>
    </dgm:pt>
    <dgm:pt modelId="{FD31496A-98C8-4227-BF13-B8A00A2851DC}" type="pres">
      <dgm:prSet presAssocID="{DC0111DB-90E3-664C-A5EC-889FECD04AC9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9A3C308-99B8-5044-8FC1-0531F067E26C}" srcId="{B35C37B2-AC27-1143-BD31-0EEC14EE82BE}" destId="{DC0111DB-90E3-664C-A5EC-889FECD04AC9}" srcOrd="4" destOrd="0" parTransId="{0D9C0E5F-7AF0-FC47-8A2E-A22C1247DCD7}" sibTransId="{2F64D6BA-7D2C-B249-8E58-AAF99DCA1CB4}"/>
    <dgm:cxn modelId="{68838B1C-2E92-5A44-AC06-C512B4E03E2B}" srcId="{B35C37B2-AC27-1143-BD31-0EEC14EE82BE}" destId="{8979CEC4-8645-1F4B-973F-190C6679D3B9}" srcOrd="3" destOrd="0" parTransId="{106F2D2E-433F-7E48-80FC-F26A7A9DA6FC}" sibTransId="{AB353621-A849-564F-993A-A93C0EC53517}"/>
    <dgm:cxn modelId="{B98BCB28-C0C6-5C43-A4F1-2D84023BD07B}" type="presOf" srcId="{DC0111DB-90E3-664C-A5EC-889FECD04AC9}" destId="{FD31496A-98C8-4227-BF13-B8A00A2851DC}" srcOrd="0" destOrd="0" presId="urn:microsoft.com/office/officeart/2018/2/layout/IconCircleList"/>
    <dgm:cxn modelId="{73D3372E-7C69-9F42-97A4-7E5FD849BAC8}" type="presOf" srcId="{B35C37B2-AC27-1143-BD31-0EEC14EE82BE}" destId="{040F9CFD-0097-4ED3-96B8-02BB7AE9F519}" srcOrd="0" destOrd="0" presId="urn:microsoft.com/office/officeart/2018/2/layout/IconCircleList"/>
    <dgm:cxn modelId="{39433D3B-CE60-464F-A814-96D17E9F40F8}" type="presOf" srcId="{9CA752D9-5489-F34E-BE7F-B6CCB2A1BB7C}" destId="{DBA4059A-196A-49E0-BEE8-FE48D672DF65}" srcOrd="0" destOrd="0" presId="urn:microsoft.com/office/officeart/2018/2/layout/IconCircleList"/>
    <dgm:cxn modelId="{B8CEA53F-66BB-4147-A0B0-53F522ED948E}" type="presOf" srcId="{04ACD986-7C6C-1B41-A221-D788D3D0D07B}" destId="{D21F1D57-D523-4AC7-814E-5A9370796A26}" srcOrd="0" destOrd="0" presId="urn:microsoft.com/office/officeart/2018/2/layout/IconCircleList"/>
    <dgm:cxn modelId="{DBB50141-FFD1-CF41-9135-5366955CEA03}" type="presOf" srcId="{6B7D8D10-FBF7-5A49-859E-21C1E443AB6C}" destId="{A8DC571F-2FE5-453E-B965-3808B999D70A}" srcOrd="0" destOrd="0" presId="urn:microsoft.com/office/officeart/2018/2/layout/IconCircleList"/>
    <dgm:cxn modelId="{DDE35654-C21D-9B45-923B-CCA31CAAF272}" srcId="{B35C37B2-AC27-1143-BD31-0EEC14EE82BE}" destId="{9CA752D9-5489-F34E-BE7F-B6CCB2A1BB7C}" srcOrd="0" destOrd="0" parTransId="{E09C73E9-33A7-4D4B-A153-C6FB3FF6BE56}" sibTransId="{342EF9EE-A4F9-1A4A-8B4C-68624735F78E}"/>
    <dgm:cxn modelId="{0D910D6B-F838-4345-9F31-CB87B60A0114}" srcId="{B35C37B2-AC27-1143-BD31-0EEC14EE82BE}" destId="{CB11E4AE-EF9A-4541-BB8F-04DE275B5D8C}" srcOrd="2" destOrd="0" parTransId="{458F7A7D-98B7-2A43-A532-71476A9EEBC3}" sibTransId="{6B7D8D10-FBF7-5A49-859E-21C1E443AB6C}"/>
    <dgm:cxn modelId="{19C78B7E-539C-4542-A7BC-88F1DEACEBC4}" type="presOf" srcId="{342EF9EE-A4F9-1A4A-8B4C-68624735F78E}" destId="{111C72D0-9FFC-412F-B329-C7AAB10DE599}" srcOrd="0" destOrd="0" presId="urn:microsoft.com/office/officeart/2018/2/layout/IconCircleList"/>
    <dgm:cxn modelId="{3B403883-D37C-AE4F-80DB-510C24C510C4}" srcId="{B35C37B2-AC27-1143-BD31-0EEC14EE82BE}" destId="{04ACD986-7C6C-1B41-A221-D788D3D0D07B}" srcOrd="1" destOrd="0" parTransId="{D0D4B3DF-FB08-8140-B23D-8E5EADD96328}" sibTransId="{7299131B-4246-7448-9AB6-8E8DD716A003}"/>
    <dgm:cxn modelId="{7479A0BE-0D78-854C-BBF3-09BB1F3654F7}" type="presOf" srcId="{7299131B-4246-7448-9AB6-8E8DD716A003}" destId="{47B166EE-9C8A-436C-A072-EB9645F50671}" srcOrd="0" destOrd="0" presId="urn:microsoft.com/office/officeart/2018/2/layout/IconCircleList"/>
    <dgm:cxn modelId="{010907CA-69EE-6A42-A9BF-E72D681E82B4}" type="presOf" srcId="{8979CEC4-8645-1F4B-973F-190C6679D3B9}" destId="{349F26B2-F650-4785-8EF4-92184176D986}" srcOrd="0" destOrd="0" presId="urn:microsoft.com/office/officeart/2018/2/layout/IconCircleList"/>
    <dgm:cxn modelId="{F40C85D5-4D7E-F742-BFAC-96CC8A4F7787}" type="presOf" srcId="{AB353621-A849-564F-993A-A93C0EC53517}" destId="{BE641CF0-CB29-4DD1-9757-5F1B6AF96C0E}" srcOrd="0" destOrd="0" presId="urn:microsoft.com/office/officeart/2018/2/layout/IconCircleList"/>
    <dgm:cxn modelId="{B58B20E8-D4F7-8E4A-8C77-D905F2BB2E38}" type="presOf" srcId="{CB11E4AE-EF9A-4541-BB8F-04DE275B5D8C}" destId="{4B0C214E-53F2-42CB-9F6C-11A6466C939D}" srcOrd="0" destOrd="0" presId="urn:microsoft.com/office/officeart/2018/2/layout/IconCircleList"/>
    <dgm:cxn modelId="{19BF4156-2105-284A-9E95-CC7D8403B39D}" type="presParOf" srcId="{040F9CFD-0097-4ED3-96B8-02BB7AE9F519}" destId="{64371367-E921-4385-BF25-38FFE92A3A18}" srcOrd="0" destOrd="0" presId="urn:microsoft.com/office/officeart/2018/2/layout/IconCircleList"/>
    <dgm:cxn modelId="{D276AE1B-6A33-8C44-B9C5-BD89226E5FA3}" type="presParOf" srcId="{64371367-E921-4385-BF25-38FFE92A3A18}" destId="{68E543AC-7C9C-43CE-9807-378CB64B0965}" srcOrd="0" destOrd="0" presId="urn:microsoft.com/office/officeart/2018/2/layout/IconCircleList"/>
    <dgm:cxn modelId="{844EAFD2-5F27-304D-AAD2-461478F646A5}" type="presParOf" srcId="{68E543AC-7C9C-43CE-9807-378CB64B0965}" destId="{1053DCBB-3119-4F5E-B7A8-1516A747F3A3}" srcOrd="0" destOrd="0" presId="urn:microsoft.com/office/officeart/2018/2/layout/IconCircleList"/>
    <dgm:cxn modelId="{A800EC3A-4E6F-AC48-B10E-7FB28F4C7D4E}" type="presParOf" srcId="{68E543AC-7C9C-43CE-9807-378CB64B0965}" destId="{F522D645-B140-45FC-920C-F63E9F67F64E}" srcOrd="1" destOrd="0" presId="urn:microsoft.com/office/officeart/2018/2/layout/IconCircleList"/>
    <dgm:cxn modelId="{5C53F87D-B99B-A348-944E-74E0BD3CE43E}" type="presParOf" srcId="{68E543AC-7C9C-43CE-9807-378CB64B0965}" destId="{7457E84A-49B1-455A-AC69-07BE43F80A17}" srcOrd="2" destOrd="0" presId="urn:microsoft.com/office/officeart/2018/2/layout/IconCircleList"/>
    <dgm:cxn modelId="{3C39FF78-091D-9A43-BBF9-F5C8D003A1B9}" type="presParOf" srcId="{68E543AC-7C9C-43CE-9807-378CB64B0965}" destId="{DBA4059A-196A-49E0-BEE8-FE48D672DF65}" srcOrd="3" destOrd="0" presId="urn:microsoft.com/office/officeart/2018/2/layout/IconCircleList"/>
    <dgm:cxn modelId="{1A656366-6C63-BD46-96D3-52DCA7561A00}" type="presParOf" srcId="{64371367-E921-4385-BF25-38FFE92A3A18}" destId="{111C72D0-9FFC-412F-B329-C7AAB10DE599}" srcOrd="1" destOrd="0" presId="urn:microsoft.com/office/officeart/2018/2/layout/IconCircleList"/>
    <dgm:cxn modelId="{A8EB4503-52E8-CA4D-BA6E-9972AD4DCFCB}" type="presParOf" srcId="{64371367-E921-4385-BF25-38FFE92A3A18}" destId="{E60F4A0C-E5FC-4551-AE73-97B34DD1FE3D}" srcOrd="2" destOrd="0" presId="urn:microsoft.com/office/officeart/2018/2/layout/IconCircleList"/>
    <dgm:cxn modelId="{98D9358E-48B0-C54F-B6C9-85C8F95EBD01}" type="presParOf" srcId="{E60F4A0C-E5FC-4551-AE73-97B34DD1FE3D}" destId="{D51778A1-5FAC-4056-9DB5-4936A7950B63}" srcOrd="0" destOrd="0" presId="urn:microsoft.com/office/officeart/2018/2/layout/IconCircleList"/>
    <dgm:cxn modelId="{77F02C5D-34D0-EC4C-B4F0-B49387449EC7}" type="presParOf" srcId="{E60F4A0C-E5FC-4551-AE73-97B34DD1FE3D}" destId="{2CBCE550-B212-4401-B2AD-97436F2A782E}" srcOrd="1" destOrd="0" presId="urn:microsoft.com/office/officeart/2018/2/layout/IconCircleList"/>
    <dgm:cxn modelId="{C7FC3614-0C10-DF4D-99B6-8380E2342509}" type="presParOf" srcId="{E60F4A0C-E5FC-4551-AE73-97B34DD1FE3D}" destId="{0546FA48-1AEA-45E0-A257-3E3858D947DD}" srcOrd="2" destOrd="0" presId="urn:microsoft.com/office/officeart/2018/2/layout/IconCircleList"/>
    <dgm:cxn modelId="{0AAF5E5C-B4BA-0F4A-A336-729C98210626}" type="presParOf" srcId="{E60F4A0C-E5FC-4551-AE73-97B34DD1FE3D}" destId="{D21F1D57-D523-4AC7-814E-5A9370796A26}" srcOrd="3" destOrd="0" presId="urn:microsoft.com/office/officeart/2018/2/layout/IconCircleList"/>
    <dgm:cxn modelId="{D806827F-D1CF-D446-B6BE-1CC37FBC8CB5}" type="presParOf" srcId="{64371367-E921-4385-BF25-38FFE92A3A18}" destId="{47B166EE-9C8A-436C-A072-EB9645F50671}" srcOrd="3" destOrd="0" presId="urn:microsoft.com/office/officeart/2018/2/layout/IconCircleList"/>
    <dgm:cxn modelId="{87082593-FCA9-344B-AD5B-FAA72212C476}" type="presParOf" srcId="{64371367-E921-4385-BF25-38FFE92A3A18}" destId="{37E7C8A4-54C5-4363-A87A-5F2A833E57DA}" srcOrd="4" destOrd="0" presId="urn:microsoft.com/office/officeart/2018/2/layout/IconCircleList"/>
    <dgm:cxn modelId="{CAD9834C-5F06-FB41-952C-303EE168DECE}" type="presParOf" srcId="{37E7C8A4-54C5-4363-A87A-5F2A833E57DA}" destId="{CD8E41F9-724B-4CFB-8613-9EC63D9DEF9B}" srcOrd="0" destOrd="0" presId="urn:microsoft.com/office/officeart/2018/2/layout/IconCircleList"/>
    <dgm:cxn modelId="{9CD329D8-EDBE-F141-BA62-83FE03AEA1D6}" type="presParOf" srcId="{37E7C8A4-54C5-4363-A87A-5F2A833E57DA}" destId="{C41083C3-BE1C-49D6-85FE-942B1C4A7DB7}" srcOrd="1" destOrd="0" presId="urn:microsoft.com/office/officeart/2018/2/layout/IconCircleList"/>
    <dgm:cxn modelId="{E9E6F44E-1C40-A84E-AA30-056EE6DF38B3}" type="presParOf" srcId="{37E7C8A4-54C5-4363-A87A-5F2A833E57DA}" destId="{FA59454F-CE4A-40E7-B714-DBA2558808F2}" srcOrd="2" destOrd="0" presId="urn:microsoft.com/office/officeart/2018/2/layout/IconCircleList"/>
    <dgm:cxn modelId="{49400E8E-00C7-9C45-867C-9746925E9BB5}" type="presParOf" srcId="{37E7C8A4-54C5-4363-A87A-5F2A833E57DA}" destId="{4B0C214E-53F2-42CB-9F6C-11A6466C939D}" srcOrd="3" destOrd="0" presId="urn:microsoft.com/office/officeart/2018/2/layout/IconCircleList"/>
    <dgm:cxn modelId="{7895436A-B342-F04E-8BF8-28C756889B6D}" type="presParOf" srcId="{64371367-E921-4385-BF25-38FFE92A3A18}" destId="{A8DC571F-2FE5-453E-B965-3808B999D70A}" srcOrd="5" destOrd="0" presId="urn:microsoft.com/office/officeart/2018/2/layout/IconCircleList"/>
    <dgm:cxn modelId="{8AE1A60A-CF18-9842-B077-D6C558B63DFB}" type="presParOf" srcId="{64371367-E921-4385-BF25-38FFE92A3A18}" destId="{4AE69AA5-8E00-49C3-A3DE-0257C824DA77}" srcOrd="6" destOrd="0" presId="urn:microsoft.com/office/officeart/2018/2/layout/IconCircleList"/>
    <dgm:cxn modelId="{EA57B2BC-DD5B-2845-887E-E9CDE9056502}" type="presParOf" srcId="{4AE69AA5-8E00-49C3-A3DE-0257C824DA77}" destId="{B1DF851B-5D56-4FFE-9807-85B98F2AADF7}" srcOrd="0" destOrd="0" presId="urn:microsoft.com/office/officeart/2018/2/layout/IconCircleList"/>
    <dgm:cxn modelId="{5D067135-86AF-1040-AB0C-B9D86878EDEF}" type="presParOf" srcId="{4AE69AA5-8E00-49C3-A3DE-0257C824DA77}" destId="{1823C3F7-6C42-4369-81FA-CDB171A1FBC3}" srcOrd="1" destOrd="0" presId="urn:microsoft.com/office/officeart/2018/2/layout/IconCircleList"/>
    <dgm:cxn modelId="{9939C85D-237C-4941-BF95-30567D267FB0}" type="presParOf" srcId="{4AE69AA5-8E00-49C3-A3DE-0257C824DA77}" destId="{A7BBD792-9DAA-434A-910F-7243171B7F3F}" srcOrd="2" destOrd="0" presId="urn:microsoft.com/office/officeart/2018/2/layout/IconCircleList"/>
    <dgm:cxn modelId="{7A1FDBC6-7DFF-C44A-B780-C415631BD368}" type="presParOf" srcId="{4AE69AA5-8E00-49C3-A3DE-0257C824DA77}" destId="{349F26B2-F650-4785-8EF4-92184176D986}" srcOrd="3" destOrd="0" presId="urn:microsoft.com/office/officeart/2018/2/layout/IconCircleList"/>
    <dgm:cxn modelId="{72945FC7-6565-EC43-A970-FF1A4853B3C8}" type="presParOf" srcId="{64371367-E921-4385-BF25-38FFE92A3A18}" destId="{BE641CF0-CB29-4DD1-9757-5F1B6AF96C0E}" srcOrd="7" destOrd="0" presId="urn:microsoft.com/office/officeart/2018/2/layout/IconCircleList"/>
    <dgm:cxn modelId="{FA2CB3E5-148D-7146-86AC-0196318777F8}" type="presParOf" srcId="{64371367-E921-4385-BF25-38FFE92A3A18}" destId="{F2B87AEF-2B2C-4836-8389-251565F43CAF}" srcOrd="8" destOrd="0" presId="urn:microsoft.com/office/officeart/2018/2/layout/IconCircleList"/>
    <dgm:cxn modelId="{412795B3-3AEF-0D4F-9140-8973FD2230ED}" type="presParOf" srcId="{F2B87AEF-2B2C-4836-8389-251565F43CAF}" destId="{45958F93-9782-464B-8EDA-2E2B1828042E}" srcOrd="0" destOrd="0" presId="urn:microsoft.com/office/officeart/2018/2/layout/IconCircleList"/>
    <dgm:cxn modelId="{692919AC-B7B5-D74C-BBD1-A9DEFA044E4B}" type="presParOf" srcId="{F2B87AEF-2B2C-4836-8389-251565F43CAF}" destId="{BCF3EE90-1D14-4B97-92AA-1B5DD3486E4F}" srcOrd="1" destOrd="0" presId="urn:microsoft.com/office/officeart/2018/2/layout/IconCircleList"/>
    <dgm:cxn modelId="{15065465-049B-7641-A33E-8E52BAFB0462}" type="presParOf" srcId="{F2B87AEF-2B2C-4836-8389-251565F43CAF}" destId="{EA87DD30-835F-4B5C-B0A7-EC62E268C999}" srcOrd="2" destOrd="0" presId="urn:microsoft.com/office/officeart/2018/2/layout/IconCircleList"/>
    <dgm:cxn modelId="{B7D1115A-F844-B44E-8D7C-15C47DEF4366}" type="presParOf" srcId="{F2B87AEF-2B2C-4836-8389-251565F43CAF}" destId="{FD31496A-98C8-4227-BF13-B8A00A2851D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D5930C-2E97-4E4A-B301-69A72B91E582}" type="doc">
      <dgm:prSet loTypeId="urn:microsoft.com/office/officeart/2005/8/layout/cycle8" loCatId="cycle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86BCA9C-2B56-4274-A82F-BC1682542656}">
      <dgm:prSet/>
      <dgm:spPr/>
      <dgm:t>
        <a:bodyPr/>
        <a:lstStyle/>
        <a:p>
          <a:r>
            <a:rPr lang="en-US"/>
            <a:t>Javascript player in Impelsys</a:t>
          </a:r>
        </a:p>
      </dgm:t>
    </dgm:pt>
    <dgm:pt modelId="{09407628-7340-4F5F-86BB-B0503D46B8C4}" type="parTrans" cxnId="{AADD0DB6-D4B1-4ADE-AE4C-B3818DC85E1B}">
      <dgm:prSet/>
      <dgm:spPr/>
      <dgm:t>
        <a:bodyPr/>
        <a:lstStyle/>
        <a:p>
          <a:endParaRPr lang="en-US"/>
        </a:p>
      </dgm:t>
    </dgm:pt>
    <dgm:pt modelId="{9EFA214F-7E1B-483D-B04D-40CBCD23DE26}" type="sibTrans" cxnId="{AADD0DB6-D4B1-4ADE-AE4C-B3818DC85E1B}">
      <dgm:prSet/>
      <dgm:spPr/>
      <dgm:t>
        <a:bodyPr/>
        <a:lstStyle/>
        <a:p>
          <a:endParaRPr lang="en-US"/>
        </a:p>
      </dgm:t>
    </dgm:pt>
    <dgm:pt modelId="{51833831-D3E9-493F-B051-48D4C38F767C}">
      <dgm:prSet/>
      <dgm:spPr/>
      <dgm:t>
        <a:bodyPr/>
        <a:lstStyle/>
        <a:p>
          <a:r>
            <a:rPr lang="en-US"/>
            <a:t>Netter reference canvas layout </a:t>
          </a:r>
        </a:p>
      </dgm:t>
    </dgm:pt>
    <dgm:pt modelId="{D635DFE6-CCF1-4220-83B4-D28F8BBF1C20}" type="parTrans" cxnId="{AC8605FE-49D1-4C6E-8700-1548D40FFDEE}">
      <dgm:prSet/>
      <dgm:spPr/>
      <dgm:t>
        <a:bodyPr/>
        <a:lstStyle/>
        <a:p>
          <a:endParaRPr lang="en-US"/>
        </a:p>
      </dgm:t>
    </dgm:pt>
    <dgm:pt modelId="{C8190FA1-CF7B-4DB6-9CAD-D9DF6C80B31F}" type="sibTrans" cxnId="{AC8605FE-49D1-4C6E-8700-1548D40FFDEE}">
      <dgm:prSet/>
      <dgm:spPr/>
      <dgm:t>
        <a:bodyPr/>
        <a:lstStyle/>
        <a:p>
          <a:endParaRPr lang="en-US"/>
        </a:p>
      </dgm:t>
    </dgm:pt>
    <dgm:pt modelId="{1AF3F3E5-6C87-496D-AD3D-95FDD68655A6}">
      <dgm:prSet/>
      <dgm:spPr/>
      <dgm:t>
        <a:bodyPr/>
        <a:lstStyle/>
        <a:p>
          <a:r>
            <a:rPr lang="en-US"/>
            <a:t>iDrac – Dynamic form generation</a:t>
          </a:r>
        </a:p>
      </dgm:t>
    </dgm:pt>
    <dgm:pt modelId="{A3ABEC87-073F-4EBD-8782-42BB762E3D01}" type="parTrans" cxnId="{95ACCEED-9289-4A7B-9421-FC344D3AA704}">
      <dgm:prSet/>
      <dgm:spPr/>
      <dgm:t>
        <a:bodyPr/>
        <a:lstStyle/>
        <a:p>
          <a:endParaRPr lang="en-US"/>
        </a:p>
      </dgm:t>
    </dgm:pt>
    <dgm:pt modelId="{E29758FD-3392-4EE7-8ECB-83DD2DFEDABE}" type="sibTrans" cxnId="{95ACCEED-9289-4A7B-9421-FC344D3AA704}">
      <dgm:prSet/>
      <dgm:spPr/>
      <dgm:t>
        <a:bodyPr/>
        <a:lstStyle/>
        <a:p>
          <a:endParaRPr lang="en-US"/>
        </a:p>
      </dgm:t>
    </dgm:pt>
    <dgm:pt modelId="{E804778E-EFAC-44D5-A074-239ACDC6671E}">
      <dgm:prSet/>
      <dgm:spPr/>
      <dgm:t>
        <a:bodyPr/>
        <a:lstStyle/>
        <a:p>
          <a:r>
            <a:rPr lang="en-US"/>
            <a:t>Chase -  thirdparty integration</a:t>
          </a:r>
        </a:p>
      </dgm:t>
    </dgm:pt>
    <dgm:pt modelId="{5CF3279D-6869-43B7-8D3C-DA42F836F034}" type="parTrans" cxnId="{C98DFBF4-4F3F-43E8-BAF9-30C9F3FEC7BB}">
      <dgm:prSet/>
      <dgm:spPr/>
      <dgm:t>
        <a:bodyPr/>
        <a:lstStyle/>
        <a:p>
          <a:endParaRPr lang="en-US"/>
        </a:p>
      </dgm:t>
    </dgm:pt>
    <dgm:pt modelId="{994BAA30-E766-49C9-B5FD-9565795E7A77}" type="sibTrans" cxnId="{C98DFBF4-4F3F-43E8-BAF9-30C9F3FEC7BB}">
      <dgm:prSet/>
      <dgm:spPr/>
      <dgm:t>
        <a:bodyPr/>
        <a:lstStyle/>
        <a:p>
          <a:endParaRPr lang="en-US"/>
        </a:p>
      </dgm:t>
    </dgm:pt>
    <dgm:pt modelId="{1DA2951E-D238-46E6-8FB0-1A10910EB41D}">
      <dgm:prSet/>
      <dgm:spPr/>
      <dgm:t>
        <a:bodyPr/>
        <a:lstStyle/>
        <a:p>
          <a:r>
            <a:rPr lang="en-US"/>
            <a:t>Chase – ADA implementation</a:t>
          </a:r>
        </a:p>
      </dgm:t>
    </dgm:pt>
    <dgm:pt modelId="{1C35F13F-9710-4C83-8D4B-28C35A0C5F70}" type="parTrans" cxnId="{7A6F359F-DADC-4C98-9F69-6917FED4C950}">
      <dgm:prSet/>
      <dgm:spPr/>
      <dgm:t>
        <a:bodyPr/>
        <a:lstStyle/>
        <a:p>
          <a:endParaRPr lang="en-US"/>
        </a:p>
      </dgm:t>
    </dgm:pt>
    <dgm:pt modelId="{728D483A-D3FD-4AB7-8F07-0DD69E7277F8}" type="sibTrans" cxnId="{7A6F359F-DADC-4C98-9F69-6917FED4C950}">
      <dgm:prSet/>
      <dgm:spPr/>
      <dgm:t>
        <a:bodyPr/>
        <a:lstStyle/>
        <a:p>
          <a:endParaRPr lang="en-US"/>
        </a:p>
      </dgm:t>
    </dgm:pt>
    <dgm:pt modelId="{AF15D170-C248-4783-86FD-FC6601F76724}">
      <dgm:prSet/>
      <dgm:spPr/>
      <dgm:t>
        <a:bodyPr/>
        <a:lstStyle/>
        <a:p>
          <a:r>
            <a:rPr lang="en-US"/>
            <a:t>Planning Tree at cascade</a:t>
          </a:r>
        </a:p>
      </dgm:t>
    </dgm:pt>
    <dgm:pt modelId="{4255E2EA-9900-48FF-9275-6F8EF1992FBE}" type="parTrans" cxnId="{8AD8455E-C003-4F2C-9322-48A1DAA71B02}">
      <dgm:prSet/>
      <dgm:spPr/>
      <dgm:t>
        <a:bodyPr/>
        <a:lstStyle/>
        <a:p>
          <a:endParaRPr lang="en-US"/>
        </a:p>
      </dgm:t>
    </dgm:pt>
    <dgm:pt modelId="{23CCCA63-3CA0-4BA5-970F-E80335EBD089}" type="sibTrans" cxnId="{8AD8455E-C003-4F2C-9322-48A1DAA71B02}">
      <dgm:prSet/>
      <dgm:spPr/>
      <dgm:t>
        <a:bodyPr/>
        <a:lstStyle/>
        <a:p>
          <a:endParaRPr lang="en-US"/>
        </a:p>
      </dgm:t>
    </dgm:pt>
    <dgm:pt modelId="{02CD9042-D75D-43CE-A302-AE76C2DA3BD2}">
      <dgm:prSet/>
      <dgm:spPr/>
      <dgm:t>
        <a:bodyPr/>
        <a:lstStyle/>
        <a:p>
          <a:r>
            <a:rPr lang="en-US"/>
            <a:t>Audit log in Westpac</a:t>
          </a:r>
        </a:p>
      </dgm:t>
    </dgm:pt>
    <dgm:pt modelId="{572D4C01-5177-4ABC-AE64-B8E13AEB666B}" type="parTrans" cxnId="{CC894DE1-C309-4740-BE00-CC5E9A5401DD}">
      <dgm:prSet/>
      <dgm:spPr/>
      <dgm:t>
        <a:bodyPr/>
        <a:lstStyle/>
        <a:p>
          <a:endParaRPr lang="en-US"/>
        </a:p>
      </dgm:t>
    </dgm:pt>
    <dgm:pt modelId="{6017972F-F561-4F93-A37D-CF7F9AED0A50}" type="sibTrans" cxnId="{CC894DE1-C309-4740-BE00-CC5E9A5401DD}">
      <dgm:prSet/>
      <dgm:spPr/>
      <dgm:t>
        <a:bodyPr/>
        <a:lstStyle/>
        <a:p>
          <a:endParaRPr lang="en-US"/>
        </a:p>
      </dgm:t>
    </dgm:pt>
    <dgm:pt modelId="{CF0A9528-6053-6C4E-999D-A362B12A1771}" type="pres">
      <dgm:prSet presAssocID="{F0D5930C-2E97-4E4A-B301-69A72B91E582}" presName="compositeShape" presStyleCnt="0">
        <dgm:presLayoutVars>
          <dgm:chMax val="7"/>
          <dgm:dir/>
          <dgm:resizeHandles val="exact"/>
        </dgm:presLayoutVars>
      </dgm:prSet>
      <dgm:spPr/>
    </dgm:pt>
    <dgm:pt modelId="{8DF9A8F4-5C83-6C42-9936-BD6A2B03A2EE}" type="pres">
      <dgm:prSet presAssocID="{F0D5930C-2E97-4E4A-B301-69A72B91E582}" presName="wedge1" presStyleLbl="node1" presStyleIdx="0" presStyleCnt="7"/>
      <dgm:spPr/>
    </dgm:pt>
    <dgm:pt modelId="{36D75418-BEBD-CE49-9480-CA5BBE7B76A0}" type="pres">
      <dgm:prSet presAssocID="{F0D5930C-2E97-4E4A-B301-69A72B91E582}" presName="dummy1a" presStyleCnt="0"/>
      <dgm:spPr/>
    </dgm:pt>
    <dgm:pt modelId="{0A6F0BC3-6A50-E84C-99F3-EBC3B0B274D1}" type="pres">
      <dgm:prSet presAssocID="{F0D5930C-2E97-4E4A-B301-69A72B91E582}" presName="dummy1b" presStyleCnt="0"/>
      <dgm:spPr/>
    </dgm:pt>
    <dgm:pt modelId="{90833083-5F06-DD44-90C6-7C4843FD3EDD}" type="pres">
      <dgm:prSet presAssocID="{F0D5930C-2E97-4E4A-B301-69A72B91E582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8AAADAA7-6904-3D4F-9199-8DC6C8B75D29}" type="pres">
      <dgm:prSet presAssocID="{F0D5930C-2E97-4E4A-B301-69A72B91E582}" presName="wedge2" presStyleLbl="node1" presStyleIdx="1" presStyleCnt="7"/>
      <dgm:spPr/>
    </dgm:pt>
    <dgm:pt modelId="{CCCBB512-A797-2B43-841C-717ED0A852B2}" type="pres">
      <dgm:prSet presAssocID="{F0D5930C-2E97-4E4A-B301-69A72B91E582}" presName="dummy2a" presStyleCnt="0"/>
      <dgm:spPr/>
    </dgm:pt>
    <dgm:pt modelId="{EC95B271-98A6-744E-901D-107AF7FEC0BA}" type="pres">
      <dgm:prSet presAssocID="{F0D5930C-2E97-4E4A-B301-69A72B91E582}" presName="dummy2b" presStyleCnt="0"/>
      <dgm:spPr/>
    </dgm:pt>
    <dgm:pt modelId="{EA91CD08-BFEB-9E4C-872A-F614EF47CBED}" type="pres">
      <dgm:prSet presAssocID="{F0D5930C-2E97-4E4A-B301-69A72B91E582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41039DA7-16A4-6E49-A609-E95C26FFC981}" type="pres">
      <dgm:prSet presAssocID="{F0D5930C-2E97-4E4A-B301-69A72B91E582}" presName="wedge3" presStyleLbl="node1" presStyleIdx="2" presStyleCnt="7"/>
      <dgm:spPr/>
    </dgm:pt>
    <dgm:pt modelId="{F43ACABD-BD60-AE48-B178-391E9125BE82}" type="pres">
      <dgm:prSet presAssocID="{F0D5930C-2E97-4E4A-B301-69A72B91E582}" presName="dummy3a" presStyleCnt="0"/>
      <dgm:spPr/>
    </dgm:pt>
    <dgm:pt modelId="{998551F3-F996-B448-A38D-8309DB19B8C9}" type="pres">
      <dgm:prSet presAssocID="{F0D5930C-2E97-4E4A-B301-69A72B91E582}" presName="dummy3b" presStyleCnt="0"/>
      <dgm:spPr/>
    </dgm:pt>
    <dgm:pt modelId="{1A32514A-AC3E-DA45-8186-9A6D6B840C0C}" type="pres">
      <dgm:prSet presAssocID="{F0D5930C-2E97-4E4A-B301-69A72B91E582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6E425A7A-4A2A-3149-A011-C18DAC05334B}" type="pres">
      <dgm:prSet presAssocID="{F0D5930C-2E97-4E4A-B301-69A72B91E582}" presName="wedge4" presStyleLbl="node1" presStyleIdx="3" presStyleCnt="7"/>
      <dgm:spPr/>
    </dgm:pt>
    <dgm:pt modelId="{F63B258E-5FE3-874D-9799-5A8E556DBD28}" type="pres">
      <dgm:prSet presAssocID="{F0D5930C-2E97-4E4A-B301-69A72B91E582}" presName="dummy4a" presStyleCnt="0"/>
      <dgm:spPr/>
    </dgm:pt>
    <dgm:pt modelId="{81F423DB-AB31-3D46-BE9A-3C82A7AA980E}" type="pres">
      <dgm:prSet presAssocID="{F0D5930C-2E97-4E4A-B301-69A72B91E582}" presName="dummy4b" presStyleCnt="0"/>
      <dgm:spPr/>
    </dgm:pt>
    <dgm:pt modelId="{5ED39958-53D1-A146-BD6B-9B0EBE164757}" type="pres">
      <dgm:prSet presAssocID="{F0D5930C-2E97-4E4A-B301-69A72B91E582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0FFD8232-389E-BF4C-8BEE-13D3E008FAD3}" type="pres">
      <dgm:prSet presAssocID="{F0D5930C-2E97-4E4A-B301-69A72B91E582}" presName="wedge5" presStyleLbl="node1" presStyleIdx="4" presStyleCnt="7"/>
      <dgm:spPr/>
    </dgm:pt>
    <dgm:pt modelId="{C5C167F5-0151-7541-BDF7-C2A9FDAE6973}" type="pres">
      <dgm:prSet presAssocID="{F0D5930C-2E97-4E4A-B301-69A72B91E582}" presName="dummy5a" presStyleCnt="0"/>
      <dgm:spPr/>
    </dgm:pt>
    <dgm:pt modelId="{45D53262-4A96-154F-9383-2EBF056594E3}" type="pres">
      <dgm:prSet presAssocID="{F0D5930C-2E97-4E4A-B301-69A72B91E582}" presName="dummy5b" presStyleCnt="0"/>
      <dgm:spPr/>
    </dgm:pt>
    <dgm:pt modelId="{928436E6-9150-124C-8D34-D3D64679CBA0}" type="pres">
      <dgm:prSet presAssocID="{F0D5930C-2E97-4E4A-B301-69A72B91E582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941AACA9-2660-9C4C-9C35-A8AB2FED8359}" type="pres">
      <dgm:prSet presAssocID="{F0D5930C-2E97-4E4A-B301-69A72B91E582}" presName="wedge6" presStyleLbl="node1" presStyleIdx="5" presStyleCnt="7"/>
      <dgm:spPr/>
    </dgm:pt>
    <dgm:pt modelId="{A40128BF-6038-2045-B77F-37E50F43CE27}" type="pres">
      <dgm:prSet presAssocID="{F0D5930C-2E97-4E4A-B301-69A72B91E582}" presName="dummy6a" presStyleCnt="0"/>
      <dgm:spPr/>
    </dgm:pt>
    <dgm:pt modelId="{96501538-49B8-0542-9B6E-00C3288A460A}" type="pres">
      <dgm:prSet presAssocID="{F0D5930C-2E97-4E4A-B301-69A72B91E582}" presName="dummy6b" presStyleCnt="0"/>
      <dgm:spPr/>
    </dgm:pt>
    <dgm:pt modelId="{39BB84CC-3AD2-0646-B20C-3BCE4184538A}" type="pres">
      <dgm:prSet presAssocID="{F0D5930C-2E97-4E4A-B301-69A72B91E582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2CF64C65-31A6-EE4D-8A27-FD4DCC82C9C6}" type="pres">
      <dgm:prSet presAssocID="{F0D5930C-2E97-4E4A-B301-69A72B91E582}" presName="wedge7" presStyleLbl="node1" presStyleIdx="6" presStyleCnt="7"/>
      <dgm:spPr/>
    </dgm:pt>
    <dgm:pt modelId="{781BFC50-35C2-B84F-8737-00EFFD1B89D5}" type="pres">
      <dgm:prSet presAssocID="{F0D5930C-2E97-4E4A-B301-69A72B91E582}" presName="dummy7a" presStyleCnt="0"/>
      <dgm:spPr/>
    </dgm:pt>
    <dgm:pt modelId="{14D17A72-6141-DD4C-8664-AA96C440F5CE}" type="pres">
      <dgm:prSet presAssocID="{F0D5930C-2E97-4E4A-B301-69A72B91E582}" presName="dummy7b" presStyleCnt="0"/>
      <dgm:spPr/>
    </dgm:pt>
    <dgm:pt modelId="{49492C21-3BE2-6447-AC48-BF13E0A66AE2}" type="pres">
      <dgm:prSet presAssocID="{F0D5930C-2E97-4E4A-B301-69A72B91E582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27DC9205-3AAE-5B45-B534-CC8F1E255104}" type="pres">
      <dgm:prSet presAssocID="{9EFA214F-7E1B-483D-B04D-40CBCD23DE26}" presName="arrowWedge1" presStyleLbl="fgSibTrans2D1" presStyleIdx="0" presStyleCnt="7"/>
      <dgm:spPr/>
    </dgm:pt>
    <dgm:pt modelId="{1B76E310-7B59-CA4E-AB38-1E673D559AAD}" type="pres">
      <dgm:prSet presAssocID="{C8190FA1-CF7B-4DB6-9CAD-D9DF6C80B31F}" presName="arrowWedge2" presStyleLbl="fgSibTrans2D1" presStyleIdx="1" presStyleCnt="7"/>
      <dgm:spPr/>
    </dgm:pt>
    <dgm:pt modelId="{7D525278-0B54-4142-BA59-E7C94B6370AE}" type="pres">
      <dgm:prSet presAssocID="{E29758FD-3392-4EE7-8ECB-83DD2DFEDABE}" presName="arrowWedge3" presStyleLbl="fgSibTrans2D1" presStyleIdx="2" presStyleCnt="7"/>
      <dgm:spPr/>
    </dgm:pt>
    <dgm:pt modelId="{A9D2081A-342F-BD44-A17B-DF1B0B91E082}" type="pres">
      <dgm:prSet presAssocID="{994BAA30-E766-49C9-B5FD-9565795E7A77}" presName="arrowWedge4" presStyleLbl="fgSibTrans2D1" presStyleIdx="3" presStyleCnt="7"/>
      <dgm:spPr/>
    </dgm:pt>
    <dgm:pt modelId="{95B1C8D6-AB2B-AF47-ADA1-46B3D811D505}" type="pres">
      <dgm:prSet presAssocID="{728D483A-D3FD-4AB7-8F07-0DD69E7277F8}" presName="arrowWedge5" presStyleLbl="fgSibTrans2D1" presStyleIdx="4" presStyleCnt="7"/>
      <dgm:spPr/>
    </dgm:pt>
    <dgm:pt modelId="{8358A292-F1F4-0945-AF5F-A914824646A0}" type="pres">
      <dgm:prSet presAssocID="{23CCCA63-3CA0-4BA5-970F-E80335EBD089}" presName="arrowWedge6" presStyleLbl="fgSibTrans2D1" presStyleIdx="5" presStyleCnt="7"/>
      <dgm:spPr/>
    </dgm:pt>
    <dgm:pt modelId="{3E16D4C1-7068-DE46-8D95-51218AFFA5EC}" type="pres">
      <dgm:prSet presAssocID="{6017972F-F561-4F93-A37D-CF7F9AED0A50}" presName="arrowWedge7" presStyleLbl="fgSibTrans2D1" presStyleIdx="6" presStyleCnt="7"/>
      <dgm:spPr/>
    </dgm:pt>
  </dgm:ptLst>
  <dgm:cxnLst>
    <dgm:cxn modelId="{C0F6DC10-B642-F949-A745-396B5077136A}" type="presOf" srcId="{1AF3F3E5-6C87-496D-AD3D-95FDD68655A6}" destId="{41039DA7-16A4-6E49-A609-E95C26FFC981}" srcOrd="0" destOrd="0" presId="urn:microsoft.com/office/officeart/2005/8/layout/cycle8"/>
    <dgm:cxn modelId="{E6A6C614-6729-4E49-B413-1A41C39A7C97}" type="presOf" srcId="{E804778E-EFAC-44D5-A074-239ACDC6671E}" destId="{5ED39958-53D1-A146-BD6B-9B0EBE164757}" srcOrd="1" destOrd="0" presId="urn:microsoft.com/office/officeart/2005/8/layout/cycle8"/>
    <dgm:cxn modelId="{22F3D135-D22B-D148-9567-797A427D75BC}" type="presOf" srcId="{1AF3F3E5-6C87-496D-AD3D-95FDD68655A6}" destId="{1A32514A-AC3E-DA45-8186-9A6D6B840C0C}" srcOrd="1" destOrd="0" presId="urn:microsoft.com/office/officeart/2005/8/layout/cycle8"/>
    <dgm:cxn modelId="{D8B99336-4256-0841-A193-15B4938A00B2}" type="presOf" srcId="{02CD9042-D75D-43CE-A302-AE76C2DA3BD2}" destId="{2CF64C65-31A6-EE4D-8A27-FD4DCC82C9C6}" srcOrd="0" destOrd="0" presId="urn:microsoft.com/office/officeart/2005/8/layout/cycle8"/>
    <dgm:cxn modelId="{0C1E314F-C838-4C44-BBBB-59BC27BC68BF}" type="presOf" srcId="{51833831-D3E9-493F-B051-48D4C38F767C}" destId="{EA91CD08-BFEB-9E4C-872A-F614EF47CBED}" srcOrd="1" destOrd="0" presId="urn:microsoft.com/office/officeart/2005/8/layout/cycle8"/>
    <dgm:cxn modelId="{A2DFA84F-BE1E-BA4A-869F-F8338D7A0776}" type="presOf" srcId="{AF15D170-C248-4783-86FD-FC6601F76724}" destId="{39BB84CC-3AD2-0646-B20C-3BCE4184538A}" srcOrd="1" destOrd="0" presId="urn:microsoft.com/office/officeart/2005/8/layout/cycle8"/>
    <dgm:cxn modelId="{8AD8455E-C003-4F2C-9322-48A1DAA71B02}" srcId="{F0D5930C-2E97-4E4A-B301-69A72B91E582}" destId="{AF15D170-C248-4783-86FD-FC6601F76724}" srcOrd="5" destOrd="0" parTransId="{4255E2EA-9900-48FF-9275-6F8EF1992FBE}" sibTransId="{23CCCA63-3CA0-4BA5-970F-E80335EBD089}"/>
    <dgm:cxn modelId="{C93B6B6E-46F8-A14C-94AF-6444D929C06C}" type="presOf" srcId="{486BCA9C-2B56-4274-A82F-BC1682542656}" destId="{8DF9A8F4-5C83-6C42-9936-BD6A2B03A2EE}" srcOrd="0" destOrd="0" presId="urn:microsoft.com/office/officeart/2005/8/layout/cycle8"/>
    <dgm:cxn modelId="{96440996-3EB5-7942-A73E-347D18105069}" type="presOf" srcId="{486BCA9C-2B56-4274-A82F-BC1682542656}" destId="{90833083-5F06-DD44-90C6-7C4843FD3EDD}" srcOrd="1" destOrd="0" presId="urn:microsoft.com/office/officeart/2005/8/layout/cycle8"/>
    <dgm:cxn modelId="{EF65D496-A8E9-4943-B5CE-D6A2A8ED9E26}" type="presOf" srcId="{1DA2951E-D238-46E6-8FB0-1A10910EB41D}" destId="{928436E6-9150-124C-8D34-D3D64679CBA0}" srcOrd="1" destOrd="0" presId="urn:microsoft.com/office/officeart/2005/8/layout/cycle8"/>
    <dgm:cxn modelId="{8D1B6599-64D3-B640-947A-74E394B31ABA}" type="presOf" srcId="{E804778E-EFAC-44D5-A074-239ACDC6671E}" destId="{6E425A7A-4A2A-3149-A011-C18DAC05334B}" srcOrd="0" destOrd="0" presId="urn:microsoft.com/office/officeart/2005/8/layout/cycle8"/>
    <dgm:cxn modelId="{7A6F359F-DADC-4C98-9F69-6917FED4C950}" srcId="{F0D5930C-2E97-4E4A-B301-69A72B91E582}" destId="{1DA2951E-D238-46E6-8FB0-1A10910EB41D}" srcOrd="4" destOrd="0" parTransId="{1C35F13F-9710-4C83-8D4B-28C35A0C5F70}" sibTransId="{728D483A-D3FD-4AB7-8F07-0DD69E7277F8}"/>
    <dgm:cxn modelId="{54DEEBAB-F273-F542-90C4-F74F92AFA03D}" type="presOf" srcId="{02CD9042-D75D-43CE-A302-AE76C2DA3BD2}" destId="{49492C21-3BE2-6447-AC48-BF13E0A66AE2}" srcOrd="1" destOrd="0" presId="urn:microsoft.com/office/officeart/2005/8/layout/cycle8"/>
    <dgm:cxn modelId="{D72B85AD-E2C6-464B-93CC-4975C4D83C3D}" type="presOf" srcId="{1DA2951E-D238-46E6-8FB0-1A10910EB41D}" destId="{0FFD8232-389E-BF4C-8BEE-13D3E008FAD3}" srcOrd="0" destOrd="0" presId="urn:microsoft.com/office/officeart/2005/8/layout/cycle8"/>
    <dgm:cxn modelId="{E36D91AE-AFAE-BA40-8EF7-F0217CA93FB3}" type="presOf" srcId="{AF15D170-C248-4783-86FD-FC6601F76724}" destId="{941AACA9-2660-9C4C-9C35-A8AB2FED8359}" srcOrd="0" destOrd="0" presId="urn:microsoft.com/office/officeart/2005/8/layout/cycle8"/>
    <dgm:cxn modelId="{AADD0DB6-D4B1-4ADE-AE4C-B3818DC85E1B}" srcId="{F0D5930C-2E97-4E4A-B301-69A72B91E582}" destId="{486BCA9C-2B56-4274-A82F-BC1682542656}" srcOrd="0" destOrd="0" parTransId="{09407628-7340-4F5F-86BB-B0503D46B8C4}" sibTransId="{9EFA214F-7E1B-483D-B04D-40CBCD23DE26}"/>
    <dgm:cxn modelId="{CC894DE1-C309-4740-BE00-CC5E9A5401DD}" srcId="{F0D5930C-2E97-4E4A-B301-69A72B91E582}" destId="{02CD9042-D75D-43CE-A302-AE76C2DA3BD2}" srcOrd="6" destOrd="0" parTransId="{572D4C01-5177-4ABC-AE64-B8E13AEB666B}" sibTransId="{6017972F-F561-4F93-A37D-CF7F9AED0A50}"/>
    <dgm:cxn modelId="{D8E8D5E6-342E-C44B-8997-CFEDE3178864}" type="presOf" srcId="{F0D5930C-2E97-4E4A-B301-69A72B91E582}" destId="{CF0A9528-6053-6C4E-999D-A362B12A1771}" srcOrd="0" destOrd="0" presId="urn:microsoft.com/office/officeart/2005/8/layout/cycle8"/>
    <dgm:cxn modelId="{5C352EEB-4F57-7A49-A0C5-002EF8D0B558}" type="presOf" srcId="{51833831-D3E9-493F-B051-48D4C38F767C}" destId="{8AAADAA7-6904-3D4F-9199-8DC6C8B75D29}" srcOrd="0" destOrd="0" presId="urn:microsoft.com/office/officeart/2005/8/layout/cycle8"/>
    <dgm:cxn modelId="{95ACCEED-9289-4A7B-9421-FC344D3AA704}" srcId="{F0D5930C-2E97-4E4A-B301-69A72B91E582}" destId="{1AF3F3E5-6C87-496D-AD3D-95FDD68655A6}" srcOrd="2" destOrd="0" parTransId="{A3ABEC87-073F-4EBD-8782-42BB762E3D01}" sibTransId="{E29758FD-3392-4EE7-8ECB-83DD2DFEDABE}"/>
    <dgm:cxn modelId="{C98DFBF4-4F3F-43E8-BAF9-30C9F3FEC7BB}" srcId="{F0D5930C-2E97-4E4A-B301-69A72B91E582}" destId="{E804778E-EFAC-44D5-A074-239ACDC6671E}" srcOrd="3" destOrd="0" parTransId="{5CF3279D-6869-43B7-8D3C-DA42F836F034}" sibTransId="{994BAA30-E766-49C9-B5FD-9565795E7A77}"/>
    <dgm:cxn modelId="{AC8605FE-49D1-4C6E-8700-1548D40FFDEE}" srcId="{F0D5930C-2E97-4E4A-B301-69A72B91E582}" destId="{51833831-D3E9-493F-B051-48D4C38F767C}" srcOrd="1" destOrd="0" parTransId="{D635DFE6-CCF1-4220-83B4-D28F8BBF1C20}" sibTransId="{C8190FA1-CF7B-4DB6-9CAD-D9DF6C80B31F}"/>
    <dgm:cxn modelId="{03779792-FBCB-0B47-868F-B1126531B34B}" type="presParOf" srcId="{CF0A9528-6053-6C4E-999D-A362B12A1771}" destId="{8DF9A8F4-5C83-6C42-9936-BD6A2B03A2EE}" srcOrd="0" destOrd="0" presId="urn:microsoft.com/office/officeart/2005/8/layout/cycle8"/>
    <dgm:cxn modelId="{ED51AE40-4A48-0C41-A84B-731198C6C7E6}" type="presParOf" srcId="{CF0A9528-6053-6C4E-999D-A362B12A1771}" destId="{36D75418-BEBD-CE49-9480-CA5BBE7B76A0}" srcOrd="1" destOrd="0" presId="urn:microsoft.com/office/officeart/2005/8/layout/cycle8"/>
    <dgm:cxn modelId="{B64896F2-0BF8-BE40-BD47-D2302C8521F4}" type="presParOf" srcId="{CF0A9528-6053-6C4E-999D-A362B12A1771}" destId="{0A6F0BC3-6A50-E84C-99F3-EBC3B0B274D1}" srcOrd="2" destOrd="0" presId="urn:microsoft.com/office/officeart/2005/8/layout/cycle8"/>
    <dgm:cxn modelId="{9F32D84D-FDB4-8244-B3A1-FD1FF8DCDFAD}" type="presParOf" srcId="{CF0A9528-6053-6C4E-999D-A362B12A1771}" destId="{90833083-5F06-DD44-90C6-7C4843FD3EDD}" srcOrd="3" destOrd="0" presId="urn:microsoft.com/office/officeart/2005/8/layout/cycle8"/>
    <dgm:cxn modelId="{9E8E778F-62FF-0141-A6BB-DF28AF54ADF9}" type="presParOf" srcId="{CF0A9528-6053-6C4E-999D-A362B12A1771}" destId="{8AAADAA7-6904-3D4F-9199-8DC6C8B75D29}" srcOrd="4" destOrd="0" presId="urn:microsoft.com/office/officeart/2005/8/layout/cycle8"/>
    <dgm:cxn modelId="{771A9AD6-B15A-2B42-842E-6253C526A3B8}" type="presParOf" srcId="{CF0A9528-6053-6C4E-999D-A362B12A1771}" destId="{CCCBB512-A797-2B43-841C-717ED0A852B2}" srcOrd="5" destOrd="0" presId="urn:microsoft.com/office/officeart/2005/8/layout/cycle8"/>
    <dgm:cxn modelId="{275338A5-05AF-4E42-BD24-6A75642A5005}" type="presParOf" srcId="{CF0A9528-6053-6C4E-999D-A362B12A1771}" destId="{EC95B271-98A6-744E-901D-107AF7FEC0BA}" srcOrd="6" destOrd="0" presId="urn:microsoft.com/office/officeart/2005/8/layout/cycle8"/>
    <dgm:cxn modelId="{0FBD5BFC-9C6B-DF47-90B2-C4B0AE37823F}" type="presParOf" srcId="{CF0A9528-6053-6C4E-999D-A362B12A1771}" destId="{EA91CD08-BFEB-9E4C-872A-F614EF47CBED}" srcOrd="7" destOrd="0" presId="urn:microsoft.com/office/officeart/2005/8/layout/cycle8"/>
    <dgm:cxn modelId="{481A626F-C202-C14D-B97F-5FBE6C1CAAEA}" type="presParOf" srcId="{CF0A9528-6053-6C4E-999D-A362B12A1771}" destId="{41039DA7-16A4-6E49-A609-E95C26FFC981}" srcOrd="8" destOrd="0" presId="urn:microsoft.com/office/officeart/2005/8/layout/cycle8"/>
    <dgm:cxn modelId="{C8C29577-CF64-4745-896A-137B5E2D3D5F}" type="presParOf" srcId="{CF0A9528-6053-6C4E-999D-A362B12A1771}" destId="{F43ACABD-BD60-AE48-B178-391E9125BE82}" srcOrd="9" destOrd="0" presId="urn:microsoft.com/office/officeart/2005/8/layout/cycle8"/>
    <dgm:cxn modelId="{8DB991EB-174C-8340-8D7D-9A61BB90758E}" type="presParOf" srcId="{CF0A9528-6053-6C4E-999D-A362B12A1771}" destId="{998551F3-F996-B448-A38D-8309DB19B8C9}" srcOrd="10" destOrd="0" presId="urn:microsoft.com/office/officeart/2005/8/layout/cycle8"/>
    <dgm:cxn modelId="{A81E2DF6-4849-0344-865A-55AC3FAD64FC}" type="presParOf" srcId="{CF0A9528-6053-6C4E-999D-A362B12A1771}" destId="{1A32514A-AC3E-DA45-8186-9A6D6B840C0C}" srcOrd="11" destOrd="0" presId="urn:microsoft.com/office/officeart/2005/8/layout/cycle8"/>
    <dgm:cxn modelId="{679A50E0-23A0-1F4B-ADEF-A4DB58E110A7}" type="presParOf" srcId="{CF0A9528-6053-6C4E-999D-A362B12A1771}" destId="{6E425A7A-4A2A-3149-A011-C18DAC05334B}" srcOrd="12" destOrd="0" presId="urn:microsoft.com/office/officeart/2005/8/layout/cycle8"/>
    <dgm:cxn modelId="{16A82D95-F4B6-BC4C-B975-08ED0DE97887}" type="presParOf" srcId="{CF0A9528-6053-6C4E-999D-A362B12A1771}" destId="{F63B258E-5FE3-874D-9799-5A8E556DBD28}" srcOrd="13" destOrd="0" presId="urn:microsoft.com/office/officeart/2005/8/layout/cycle8"/>
    <dgm:cxn modelId="{5445441A-6CE8-274C-BC55-CC4DB8584854}" type="presParOf" srcId="{CF0A9528-6053-6C4E-999D-A362B12A1771}" destId="{81F423DB-AB31-3D46-BE9A-3C82A7AA980E}" srcOrd="14" destOrd="0" presId="urn:microsoft.com/office/officeart/2005/8/layout/cycle8"/>
    <dgm:cxn modelId="{3C15D18C-DA35-7647-B157-18FCF182E566}" type="presParOf" srcId="{CF0A9528-6053-6C4E-999D-A362B12A1771}" destId="{5ED39958-53D1-A146-BD6B-9B0EBE164757}" srcOrd="15" destOrd="0" presId="urn:microsoft.com/office/officeart/2005/8/layout/cycle8"/>
    <dgm:cxn modelId="{3D7E80F3-8A15-4548-BDEA-9F0990A94E7B}" type="presParOf" srcId="{CF0A9528-6053-6C4E-999D-A362B12A1771}" destId="{0FFD8232-389E-BF4C-8BEE-13D3E008FAD3}" srcOrd="16" destOrd="0" presId="urn:microsoft.com/office/officeart/2005/8/layout/cycle8"/>
    <dgm:cxn modelId="{669BAF32-04D4-D34C-8373-5F1F2CFD7295}" type="presParOf" srcId="{CF0A9528-6053-6C4E-999D-A362B12A1771}" destId="{C5C167F5-0151-7541-BDF7-C2A9FDAE6973}" srcOrd="17" destOrd="0" presId="urn:microsoft.com/office/officeart/2005/8/layout/cycle8"/>
    <dgm:cxn modelId="{9BAF3D2F-1334-E445-B5AD-B73AF0F1B15C}" type="presParOf" srcId="{CF0A9528-6053-6C4E-999D-A362B12A1771}" destId="{45D53262-4A96-154F-9383-2EBF056594E3}" srcOrd="18" destOrd="0" presId="urn:microsoft.com/office/officeart/2005/8/layout/cycle8"/>
    <dgm:cxn modelId="{2FF5B791-4ECD-0B44-BE04-34D11238525D}" type="presParOf" srcId="{CF0A9528-6053-6C4E-999D-A362B12A1771}" destId="{928436E6-9150-124C-8D34-D3D64679CBA0}" srcOrd="19" destOrd="0" presId="urn:microsoft.com/office/officeart/2005/8/layout/cycle8"/>
    <dgm:cxn modelId="{7D4E93F5-746F-4A4E-873E-7A4D8296BDB6}" type="presParOf" srcId="{CF0A9528-6053-6C4E-999D-A362B12A1771}" destId="{941AACA9-2660-9C4C-9C35-A8AB2FED8359}" srcOrd="20" destOrd="0" presId="urn:microsoft.com/office/officeart/2005/8/layout/cycle8"/>
    <dgm:cxn modelId="{1D7DCD8B-2CDC-434F-9BE6-7898B6A3C140}" type="presParOf" srcId="{CF0A9528-6053-6C4E-999D-A362B12A1771}" destId="{A40128BF-6038-2045-B77F-37E50F43CE27}" srcOrd="21" destOrd="0" presId="urn:microsoft.com/office/officeart/2005/8/layout/cycle8"/>
    <dgm:cxn modelId="{68483F3B-E12E-4A40-BC09-B225CA9341FC}" type="presParOf" srcId="{CF0A9528-6053-6C4E-999D-A362B12A1771}" destId="{96501538-49B8-0542-9B6E-00C3288A460A}" srcOrd="22" destOrd="0" presId="urn:microsoft.com/office/officeart/2005/8/layout/cycle8"/>
    <dgm:cxn modelId="{89A64816-93BD-8147-A164-FA35E6B74C63}" type="presParOf" srcId="{CF0A9528-6053-6C4E-999D-A362B12A1771}" destId="{39BB84CC-3AD2-0646-B20C-3BCE4184538A}" srcOrd="23" destOrd="0" presId="urn:microsoft.com/office/officeart/2005/8/layout/cycle8"/>
    <dgm:cxn modelId="{B2E24609-969B-684B-8460-9771EBC7512E}" type="presParOf" srcId="{CF0A9528-6053-6C4E-999D-A362B12A1771}" destId="{2CF64C65-31A6-EE4D-8A27-FD4DCC82C9C6}" srcOrd="24" destOrd="0" presId="urn:microsoft.com/office/officeart/2005/8/layout/cycle8"/>
    <dgm:cxn modelId="{5B421829-08F8-5641-B15F-993DDCD41328}" type="presParOf" srcId="{CF0A9528-6053-6C4E-999D-A362B12A1771}" destId="{781BFC50-35C2-B84F-8737-00EFFD1B89D5}" srcOrd="25" destOrd="0" presId="urn:microsoft.com/office/officeart/2005/8/layout/cycle8"/>
    <dgm:cxn modelId="{1C947393-8766-F84F-9838-956AB46B47E8}" type="presParOf" srcId="{CF0A9528-6053-6C4E-999D-A362B12A1771}" destId="{14D17A72-6141-DD4C-8664-AA96C440F5CE}" srcOrd="26" destOrd="0" presId="urn:microsoft.com/office/officeart/2005/8/layout/cycle8"/>
    <dgm:cxn modelId="{5D47E684-BCB2-F746-B1AB-2A1AA925C405}" type="presParOf" srcId="{CF0A9528-6053-6C4E-999D-A362B12A1771}" destId="{49492C21-3BE2-6447-AC48-BF13E0A66AE2}" srcOrd="27" destOrd="0" presId="urn:microsoft.com/office/officeart/2005/8/layout/cycle8"/>
    <dgm:cxn modelId="{2E365A7D-CD47-E048-992E-4573AFA53856}" type="presParOf" srcId="{CF0A9528-6053-6C4E-999D-A362B12A1771}" destId="{27DC9205-3AAE-5B45-B534-CC8F1E255104}" srcOrd="28" destOrd="0" presId="urn:microsoft.com/office/officeart/2005/8/layout/cycle8"/>
    <dgm:cxn modelId="{97B38738-5EF0-2541-B36A-CA315EE48526}" type="presParOf" srcId="{CF0A9528-6053-6C4E-999D-A362B12A1771}" destId="{1B76E310-7B59-CA4E-AB38-1E673D559AAD}" srcOrd="29" destOrd="0" presId="urn:microsoft.com/office/officeart/2005/8/layout/cycle8"/>
    <dgm:cxn modelId="{DFD0E15B-C18E-CC4E-A694-DC8AF0E17ECF}" type="presParOf" srcId="{CF0A9528-6053-6C4E-999D-A362B12A1771}" destId="{7D525278-0B54-4142-BA59-E7C94B6370AE}" srcOrd="30" destOrd="0" presId="urn:microsoft.com/office/officeart/2005/8/layout/cycle8"/>
    <dgm:cxn modelId="{E3B3D7A8-DC7C-5349-B089-979F4F1DA104}" type="presParOf" srcId="{CF0A9528-6053-6C4E-999D-A362B12A1771}" destId="{A9D2081A-342F-BD44-A17B-DF1B0B91E082}" srcOrd="31" destOrd="0" presId="urn:microsoft.com/office/officeart/2005/8/layout/cycle8"/>
    <dgm:cxn modelId="{6CDABB35-526D-AF42-A8A5-EB5BA2921EB7}" type="presParOf" srcId="{CF0A9528-6053-6C4E-999D-A362B12A1771}" destId="{95B1C8D6-AB2B-AF47-ADA1-46B3D811D505}" srcOrd="32" destOrd="0" presId="urn:microsoft.com/office/officeart/2005/8/layout/cycle8"/>
    <dgm:cxn modelId="{0E7F505E-988F-6240-A0D0-8FAB9E2BD8C1}" type="presParOf" srcId="{CF0A9528-6053-6C4E-999D-A362B12A1771}" destId="{8358A292-F1F4-0945-AF5F-A914824646A0}" srcOrd="33" destOrd="0" presId="urn:microsoft.com/office/officeart/2005/8/layout/cycle8"/>
    <dgm:cxn modelId="{A24F3536-66C8-934C-8B67-1ADF32C62976}" type="presParOf" srcId="{CF0A9528-6053-6C4E-999D-A362B12A1771}" destId="{3E16D4C1-7068-DE46-8D95-51218AFFA5EC}" srcOrd="3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DA3366A-6B8A-2C4E-9218-741FC0233A0F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FC4B05A9-3CE8-DB42-9CE4-BF6C72BFE5F2}">
      <dgm:prSet phldrT="[Text]"/>
      <dgm:spPr/>
      <dgm:t>
        <a:bodyPr/>
        <a:lstStyle/>
        <a:p>
          <a:r>
            <a:rPr lang="en-GB" dirty="0"/>
            <a:t>Sustainability</a:t>
          </a:r>
        </a:p>
      </dgm:t>
    </dgm:pt>
    <dgm:pt modelId="{7D56A44E-5101-0740-BCCC-202D61236E12}" type="parTrans" cxnId="{37F48A32-1EF4-C144-A17C-8C976F618381}">
      <dgm:prSet/>
      <dgm:spPr/>
      <dgm:t>
        <a:bodyPr/>
        <a:lstStyle/>
        <a:p>
          <a:endParaRPr lang="en-GB"/>
        </a:p>
      </dgm:t>
    </dgm:pt>
    <dgm:pt modelId="{846D2C2D-4CA4-2640-B240-2437265DC0BC}" type="sibTrans" cxnId="{37F48A32-1EF4-C144-A17C-8C976F618381}">
      <dgm:prSet/>
      <dgm:spPr/>
      <dgm:t>
        <a:bodyPr/>
        <a:lstStyle/>
        <a:p>
          <a:endParaRPr lang="en-GB"/>
        </a:p>
      </dgm:t>
    </dgm:pt>
    <dgm:pt modelId="{0EB14FEE-B4A0-644A-ABD4-8F62EB02BB04}">
      <dgm:prSet phldrT="[Text]"/>
      <dgm:spPr/>
      <dgm:t>
        <a:bodyPr/>
        <a:lstStyle/>
        <a:p>
          <a:r>
            <a:rPr lang="en-GB" dirty="0"/>
            <a:t>Progressive</a:t>
          </a:r>
        </a:p>
      </dgm:t>
    </dgm:pt>
    <dgm:pt modelId="{05CAB514-26AB-194C-A0D1-D8723E5FFBE2}" type="parTrans" cxnId="{92AC6596-C702-FC45-A7A8-1B09F0F7E158}">
      <dgm:prSet/>
      <dgm:spPr/>
      <dgm:t>
        <a:bodyPr/>
        <a:lstStyle/>
        <a:p>
          <a:endParaRPr lang="en-GB"/>
        </a:p>
      </dgm:t>
    </dgm:pt>
    <dgm:pt modelId="{130D5507-8FD2-B442-804B-730340B88CFF}" type="sibTrans" cxnId="{92AC6596-C702-FC45-A7A8-1B09F0F7E158}">
      <dgm:prSet/>
      <dgm:spPr/>
      <dgm:t>
        <a:bodyPr/>
        <a:lstStyle/>
        <a:p>
          <a:endParaRPr lang="en-GB"/>
        </a:p>
      </dgm:t>
    </dgm:pt>
    <dgm:pt modelId="{5EF0C57B-41C6-114C-B85F-E595748B13EC}">
      <dgm:prSet phldrT="[Text]"/>
      <dgm:spPr/>
      <dgm:t>
        <a:bodyPr/>
        <a:lstStyle/>
        <a:p>
          <a:r>
            <a:rPr lang="en-GB" dirty="0"/>
            <a:t>Resilient</a:t>
          </a:r>
        </a:p>
      </dgm:t>
    </dgm:pt>
    <dgm:pt modelId="{0F88A5E8-B6E0-5F4C-A46A-968A982CDE20}" type="parTrans" cxnId="{09B5F285-C858-2348-80CA-C44FD4D0022E}">
      <dgm:prSet/>
      <dgm:spPr/>
      <dgm:t>
        <a:bodyPr/>
        <a:lstStyle/>
        <a:p>
          <a:endParaRPr lang="en-GB"/>
        </a:p>
      </dgm:t>
    </dgm:pt>
    <dgm:pt modelId="{D3D708AE-C7BF-8140-A43C-7F3A1958C428}" type="sibTrans" cxnId="{09B5F285-C858-2348-80CA-C44FD4D0022E}">
      <dgm:prSet/>
      <dgm:spPr/>
      <dgm:t>
        <a:bodyPr/>
        <a:lstStyle/>
        <a:p>
          <a:endParaRPr lang="en-GB"/>
        </a:p>
      </dgm:t>
    </dgm:pt>
    <dgm:pt modelId="{97A24F41-9D68-674B-B134-EBDA8EDD7860}">
      <dgm:prSet phldrT="[Text]"/>
      <dgm:spPr/>
      <dgm:t>
        <a:bodyPr/>
        <a:lstStyle/>
        <a:p>
          <a:r>
            <a:rPr lang="en-GB" dirty="0"/>
            <a:t>Stable Platform</a:t>
          </a:r>
        </a:p>
      </dgm:t>
    </dgm:pt>
    <dgm:pt modelId="{DBF9A6DD-58FF-3940-BC0C-5A9E0D41D5FC}" type="parTrans" cxnId="{756E1937-8167-E846-84CA-2F08CE4CC020}">
      <dgm:prSet/>
      <dgm:spPr/>
      <dgm:t>
        <a:bodyPr/>
        <a:lstStyle/>
        <a:p>
          <a:endParaRPr lang="en-GB"/>
        </a:p>
      </dgm:t>
    </dgm:pt>
    <dgm:pt modelId="{3432B351-BC74-FA4D-9290-457CF4896780}" type="sibTrans" cxnId="{756E1937-8167-E846-84CA-2F08CE4CC020}">
      <dgm:prSet/>
      <dgm:spPr/>
      <dgm:t>
        <a:bodyPr/>
        <a:lstStyle/>
        <a:p>
          <a:endParaRPr lang="en-GB"/>
        </a:p>
      </dgm:t>
    </dgm:pt>
    <dgm:pt modelId="{8F691916-BE37-6045-8D72-F3CDB49D1176}" type="pres">
      <dgm:prSet presAssocID="{CDA3366A-6B8A-2C4E-9218-741FC0233A0F}" presName="CompostProcess" presStyleCnt="0">
        <dgm:presLayoutVars>
          <dgm:dir/>
          <dgm:resizeHandles val="exact"/>
        </dgm:presLayoutVars>
      </dgm:prSet>
      <dgm:spPr/>
    </dgm:pt>
    <dgm:pt modelId="{C8744057-3043-0D42-8DFD-20060C5BE46C}" type="pres">
      <dgm:prSet presAssocID="{CDA3366A-6B8A-2C4E-9218-741FC0233A0F}" presName="arrow" presStyleLbl="bgShp" presStyleIdx="0" presStyleCnt="1" custLinFactNeighborX="-3211" custLinFactNeighborY="-4677"/>
      <dgm:spPr/>
    </dgm:pt>
    <dgm:pt modelId="{F8AEAA3F-DDDE-B44A-BB08-96D13AF9E266}" type="pres">
      <dgm:prSet presAssocID="{CDA3366A-6B8A-2C4E-9218-741FC0233A0F}" presName="linearProcess" presStyleCnt="0"/>
      <dgm:spPr/>
    </dgm:pt>
    <dgm:pt modelId="{3B152415-9A5B-474C-802C-539085FB3E3F}" type="pres">
      <dgm:prSet presAssocID="{FC4B05A9-3CE8-DB42-9CE4-BF6C72BFE5F2}" presName="textNode" presStyleLbl="node1" presStyleIdx="0" presStyleCnt="4">
        <dgm:presLayoutVars>
          <dgm:bulletEnabled val="1"/>
        </dgm:presLayoutVars>
      </dgm:prSet>
      <dgm:spPr/>
    </dgm:pt>
    <dgm:pt modelId="{731E8FC6-BDE0-F347-AF04-FA546E20A898}" type="pres">
      <dgm:prSet presAssocID="{846D2C2D-4CA4-2640-B240-2437265DC0BC}" presName="sibTrans" presStyleCnt="0"/>
      <dgm:spPr/>
    </dgm:pt>
    <dgm:pt modelId="{24C73DAA-4B13-7E4E-B34D-B65DE249D07C}" type="pres">
      <dgm:prSet presAssocID="{0EB14FEE-B4A0-644A-ABD4-8F62EB02BB04}" presName="textNode" presStyleLbl="node1" presStyleIdx="1" presStyleCnt="4">
        <dgm:presLayoutVars>
          <dgm:bulletEnabled val="1"/>
        </dgm:presLayoutVars>
      </dgm:prSet>
      <dgm:spPr/>
    </dgm:pt>
    <dgm:pt modelId="{557EB338-C3F3-6B48-AE5E-67F3F2240CD1}" type="pres">
      <dgm:prSet presAssocID="{130D5507-8FD2-B442-804B-730340B88CFF}" presName="sibTrans" presStyleCnt="0"/>
      <dgm:spPr/>
    </dgm:pt>
    <dgm:pt modelId="{48401E48-F64A-524E-8D18-6F54AE2B840B}" type="pres">
      <dgm:prSet presAssocID="{5EF0C57B-41C6-114C-B85F-E595748B13EC}" presName="textNode" presStyleLbl="node1" presStyleIdx="2" presStyleCnt="4">
        <dgm:presLayoutVars>
          <dgm:bulletEnabled val="1"/>
        </dgm:presLayoutVars>
      </dgm:prSet>
      <dgm:spPr/>
    </dgm:pt>
    <dgm:pt modelId="{7157159D-952C-8848-95BD-4C7A4EA56B9E}" type="pres">
      <dgm:prSet presAssocID="{D3D708AE-C7BF-8140-A43C-7F3A1958C428}" presName="sibTrans" presStyleCnt="0"/>
      <dgm:spPr/>
    </dgm:pt>
    <dgm:pt modelId="{20691846-5CF8-8347-8DE5-50341CE110FE}" type="pres">
      <dgm:prSet presAssocID="{97A24F41-9D68-674B-B134-EBDA8EDD7860}" presName="textNode" presStyleLbl="node1" presStyleIdx="3" presStyleCnt="4" custScaleX="83972" custScaleY="83369" custLinFactNeighborX="-42285" custLinFactNeighborY="-2606">
        <dgm:presLayoutVars>
          <dgm:bulletEnabled val="1"/>
        </dgm:presLayoutVars>
      </dgm:prSet>
      <dgm:spPr/>
    </dgm:pt>
  </dgm:ptLst>
  <dgm:cxnLst>
    <dgm:cxn modelId="{37F48A32-1EF4-C144-A17C-8C976F618381}" srcId="{CDA3366A-6B8A-2C4E-9218-741FC0233A0F}" destId="{FC4B05A9-3CE8-DB42-9CE4-BF6C72BFE5F2}" srcOrd="0" destOrd="0" parTransId="{7D56A44E-5101-0740-BCCC-202D61236E12}" sibTransId="{846D2C2D-4CA4-2640-B240-2437265DC0BC}"/>
    <dgm:cxn modelId="{756E1937-8167-E846-84CA-2F08CE4CC020}" srcId="{CDA3366A-6B8A-2C4E-9218-741FC0233A0F}" destId="{97A24F41-9D68-674B-B134-EBDA8EDD7860}" srcOrd="3" destOrd="0" parTransId="{DBF9A6DD-58FF-3940-BC0C-5A9E0D41D5FC}" sibTransId="{3432B351-BC74-FA4D-9290-457CF4896780}"/>
    <dgm:cxn modelId="{4133A080-1063-AE4A-B5DA-8ED993E4C7FC}" type="presOf" srcId="{5EF0C57B-41C6-114C-B85F-E595748B13EC}" destId="{48401E48-F64A-524E-8D18-6F54AE2B840B}" srcOrd="0" destOrd="0" presId="urn:microsoft.com/office/officeart/2005/8/layout/hProcess9"/>
    <dgm:cxn modelId="{09B5F285-C858-2348-80CA-C44FD4D0022E}" srcId="{CDA3366A-6B8A-2C4E-9218-741FC0233A0F}" destId="{5EF0C57B-41C6-114C-B85F-E595748B13EC}" srcOrd="2" destOrd="0" parTransId="{0F88A5E8-B6E0-5F4C-A46A-968A982CDE20}" sibTransId="{D3D708AE-C7BF-8140-A43C-7F3A1958C428}"/>
    <dgm:cxn modelId="{92AC6596-C702-FC45-A7A8-1B09F0F7E158}" srcId="{CDA3366A-6B8A-2C4E-9218-741FC0233A0F}" destId="{0EB14FEE-B4A0-644A-ABD4-8F62EB02BB04}" srcOrd="1" destOrd="0" parTransId="{05CAB514-26AB-194C-A0D1-D8723E5FFBE2}" sibTransId="{130D5507-8FD2-B442-804B-730340B88CFF}"/>
    <dgm:cxn modelId="{23ED41A6-4084-0342-AF1F-AF48354098DD}" type="presOf" srcId="{0EB14FEE-B4A0-644A-ABD4-8F62EB02BB04}" destId="{24C73DAA-4B13-7E4E-B34D-B65DE249D07C}" srcOrd="0" destOrd="0" presId="urn:microsoft.com/office/officeart/2005/8/layout/hProcess9"/>
    <dgm:cxn modelId="{E65165E2-D8BF-3E4D-A407-B7E72EC0D61E}" type="presOf" srcId="{FC4B05A9-3CE8-DB42-9CE4-BF6C72BFE5F2}" destId="{3B152415-9A5B-474C-802C-539085FB3E3F}" srcOrd="0" destOrd="0" presId="urn:microsoft.com/office/officeart/2005/8/layout/hProcess9"/>
    <dgm:cxn modelId="{A21A6BE4-9C6A-6049-B91A-3FD29C132E2E}" type="presOf" srcId="{97A24F41-9D68-674B-B134-EBDA8EDD7860}" destId="{20691846-5CF8-8347-8DE5-50341CE110FE}" srcOrd="0" destOrd="0" presId="urn:microsoft.com/office/officeart/2005/8/layout/hProcess9"/>
    <dgm:cxn modelId="{11EFEAEA-821D-414F-A5C7-C55FD37FAFD3}" type="presOf" srcId="{CDA3366A-6B8A-2C4E-9218-741FC0233A0F}" destId="{8F691916-BE37-6045-8D72-F3CDB49D1176}" srcOrd="0" destOrd="0" presId="urn:microsoft.com/office/officeart/2005/8/layout/hProcess9"/>
    <dgm:cxn modelId="{42E20A1C-52E0-D742-962B-3EE7D617B076}" type="presParOf" srcId="{8F691916-BE37-6045-8D72-F3CDB49D1176}" destId="{C8744057-3043-0D42-8DFD-20060C5BE46C}" srcOrd="0" destOrd="0" presId="urn:microsoft.com/office/officeart/2005/8/layout/hProcess9"/>
    <dgm:cxn modelId="{7E7770D1-98BA-B648-A1B9-36A52DA9B0F0}" type="presParOf" srcId="{8F691916-BE37-6045-8D72-F3CDB49D1176}" destId="{F8AEAA3F-DDDE-B44A-BB08-96D13AF9E266}" srcOrd="1" destOrd="0" presId="urn:microsoft.com/office/officeart/2005/8/layout/hProcess9"/>
    <dgm:cxn modelId="{52888033-4686-994C-894F-6BF05512A225}" type="presParOf" srcId="{F8AEAA3F-DDDE-B44A-BB08-96D13AF9E266}" destId="{3B152415-9A5B-474C-802C-539085FB3E3F}" srcOrd="0" destOrd="0" presId="urn:microsoft.com/office/officeart/2005/8/layout/hProcess9"/>
    <dgm:cxn modelId="{07A9B6D6-4488-E04B-8004-35663969425E}" type="presParOf" srcId="{F8AEAA3F-DDDE-B44A-BB08-96D13AF9E266}" destId="{731E8FC6-BDE0-F347-AF04-FA546E20A898}" srcOrd="1" destOrd="0" presId="urn:microsoft.com/office/officeart/2005/8/layout/hProcess9"/>
    <dgm:cxn modelId="{C26A723D-F0D9-4A46-8BD6-565A78E8DDEC}" type="presParOf" srcId="{F8AEAA3F-DDDE-B44A-BB08-96D13AF9E266}" destId="{24C73DAA-4B13-7E4E-B34D-B65DE249D07C}" srcOrd="2" destOrd="0" presId="urn:microsoft.com/office/officeart/2005/8/layout/hProcess9"/>
    <dgm:cxn modelId="{8691FEA6-CA8E-1A42-9AAB-DC7CB48B2AAE}" type="presParOf" srcId="{F8AEAA3F-DDDE-B44A-BB08-96D13AF9E266}" destId="{557EB338-C3F3-6B48-AE5E-67F3F2240CD1}" srcOrd="3" destOrd="0" presId="urn:microsoft.com/office/officeart/2005/8/layout/hProcess9"/>
    <dgm:cxn modelId="{F9BFBEC3-B259-5F4F-81C2-ED4C7FBD454F}" type="presParOf" srcId="{F8AEAA3F-DDDE-B44A-BB08-96D13AF9E266}" destId="{48401E48-F64A-524E-8D18-6F54AE2B840B}" srcOrd="4" destOrd="0" presId="urn:microsoft.com/office/officeart/2005/8/layout/hProcess9"/>
    <dgm:cxn modelId="{224EDF7A-FF7D-6C41-B17B-5F1E224E6AEC}" type="presParOf" srcId="{F8AEAA3F-DDDE-B44A-BB08-96D13AF9E266}" destId="{7157159D-952C-8848-95BD-4C7A4EA56B9E}" srcOrd="5" destOrd="0" presId="urn:microsoft.com/office/officeart/2005/8/layout/hProcess9"/>
    <dgm:cxn modelId="{4BCE9099-D530-344E-9E0D-A1411CF06C24}" type="presParOf" srcId="{F8AEAA3F-DDDE-B44A-BB08-96D13AF9E266}" destId="{20691846-5CF8-8347-8DE5-50341CE110FE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7D3FD6-E815-094C-B71E-71DCFE483F75}">
      <dsp:nvSpPr>
        <dsp:cNvPr id="0" name=""/>
        <dsp:cNvSpPr/>
      </dsp:nvSpPr>
      <dsp:spPr>
        <a:xfrm rot="5400000">
          <a:off x="-115652" y="116870"/>
          <a:ext cx="771018" cy="539712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2011</a:t>
          </a:r>
        </a:p>
      </dsp:txBody>
      <dsp:txXfrm rot="-5400000">
        <a:off x="1" y="271073"/>
        <a:ext cx="539712" cy="231306"/>
      </dsp:txXfrm>
    </dsp:sp>
    <dsp:sp modelId="{55F2D2A8-A655-1B4B-A6B9-7D555F64635F}">
      <dsp:nvSpPr>
        <dsp:cNvPr id="0" name=""/>
        <dsp:cNvSpPr/>
      </dsp:nvSpPr>
      <dsp:spPr>
        <a:xfrm rot="5400000">
          <a:off x="3977108" y="-3436178"/>
          <a:ext cx="501161" cy="737595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 err="1"/>
            <a:t>Javascript+HTML+CSS+PHP+Mysql</a:t>
          </a:r>
          <a:endParaRPr lang="en-GB" sz="2000" kern="1200" dirty="0"/>
        </a:p>
      </dsp:txBody>
      <dsp:txXfrm rot="-5400000">
        <a:off x="539712" y="25683"/>
        <a:ext cx="7351489" cy="452231"/>
      </dsp:txXfrm>
    </dsp:sp>
    <dsp:sp modelId="{F2F03CC9-3D40-194E-B759-BD4726568FB4}">
      <dsp:nvSpPr>
        <dsp:cNvPr id="0" name=""/>
        <dsp:cNvSpPr/>
      </dsp:nvSpPr>
      <dsp:spPr>
        <a:xfrm rot="5400000">
          <a:off x="-115652" y="765215"/>
          <a:ext cx="771018" cy="539712"/>
        </a:xfrm>
        <a:prstGeom prst="chevron">
          <a:avLst/>
        </a:prstGeom>
        <a:solidFill>
          <a:schemeClr val="accent5">
            <a:hueOff val="2183923"/>
            <a:satOff val="-11410"/>
            <a:lumOff val="2696"/>
            <a:alphaOff val="0"/>
          </a:schemeClr>
        </a:solidFill>
        <a:ln w="15875" cap="flat" cmpd="sng" algn="ctr">
          <a:solidFill>
            <a:schemeClr val="accent5">
              <a:hueOff val="2183923"/>
              <a:satOff val="-11410"/>
              <a:lumOff val="26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2012</a:t>
          </a:r>
          <a:endParaRPr lang="en-IN" sz="1600" kern="1200" dirty="0"/>
        </a:p>
      </dsp:txBody>
      <dsp:txXfrm rot="-5400000">
        <a:off x="1" y="919418"/>
        <a:ext cx="539712" cy="231306"/>
      </dsp:txXfrm>
    </dsp:sp>
    <dsp:sp modelId="{65AF1D71-5CE0-E449-9F53-25B2047B7612}">
      <dsp:nvSpPr>
        <dsp:cNvPr id="0" name=""/>
        <dsp:cNvSpPr/>
      </dsp:nvSpPr>
      <dsp:spPr>
        <a:xfrm rot="5400000">
          <a:off x="3977108" y="-2787833"/>
          <a:ext cx="501161" cy="737595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2183923"/>
              <a:satOff val="-11410"/>
              <a:lumOff val="26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 err="1"/>
            <a:t>KineticJS+Java+ORM</a:t>
          </a:r>
          <a:endParaRPr lang="en-GB" sz="2000" kern="1200" dirty="0"/>
        </a:p>
      </dsp:txBody>
      <dsp:txXfrm rot="-5400000">
        <a:off x="539712" y="674028"/>
        <a:ext cx="7351489" cy="452231"/>
      </dsp:txXfrm>
    </dsp:sp>
    <dsp:sp modelId="{9BAD127B-B087-6842-AAC8-090E2F38D0EC}">
      <dsp:nvSpPr>
        <dsp:cNvPr id="0" name=""/>
        <dsp:cNvSpPr/>
      </dsp:nvSpPr>
      <dsp:spPr>
        <a:xfrm rot="5400000">
          <a:off x="-115652" y="1413560"/>
          <a:ext cx="771018" cy="539712"/>
        </a:xfrm>
        <a:prstGeom prst="chevron">
          <a:avLst/>
        </a:prstGeom>
        <a:solidFill>
          <a:schemeClr val="accent5">
            <a:hueOff val="4367846"/>
            <a:satOff val="-22820"/>
            <a:lumOff val="5392"/>
            <a:alphaOff val="0"/>
          </a:schemeClr>
        </a:solidFill>
        <a:ln w="15875" cap="flat" cmpd="sng" algn="ctr">
          <a:solidFill>
            <a:schemeClr val="accent5">
              <a:hueOff val="4367846"/>
              <a:satOff val="-22820"/>
              <a:lumOff val="53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2015</a:t>
          </a:r>
          <a:endParaRPr lang="en-IN" sz="1600" kern="1200" dirty="0"/>
        </a:p>
      </dsp:txBody>
      <dsp:txXfrm rot="-5400000">
        <a:off x="1" y="1567763"/>
        <a:ext cx="539712" cy="231306"/>
      </dsp:txXfrm>
    </dsp:sp>
    <dsp:sp modelId="{F547DB80-820C-3241-A70F-EB4E6DC52C78}">
      <dsp:nvSpPr>
        <dsp:cNvPr id="0" name=""/>
        <dsp:cNvSpPr/>
      </dsp:nvSpPr>
      <dsp:spPr>
        <a:xfrm rot="5400000">
          <a:off x="3977108" y="-2139488"/>
          <a:ext cx="501161" cy="737595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4367846"/>
              <a:satOff val="-22820"/>
              <a:lumOff val="53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/>
            <a:t>AngularJS+SpringBoot+Oracle+Node</a:t>
          </a:r>
          <a:endParaRPr lang="en-GB" sz="2000" kern="1200"/>
        </a:p>
      </dsp:txBody>
      <dsp:txXfrm rot="-5400000">
        <a:off x="539712" y="1322373"/>
        <a:ext cx="7351489" cy="452231"/>
      </dsp:txXfrm>
    </dsp:sp>
    <dsp:sp modelId="{9791A4FA-90F0-9B45-8902-0A709F45A05F}">
      <dsp:nvSpPr>
        <dsp:cNvPr id="0" name=""/>
        <dsp:cNvSpPr/>
      </dsp:nvSpPr>
      <dsp:spPr>
        <a:xfrm rot="5400000">
          <a:off x="-115652" y="2061905"/>
          <a:ext cx="771018" cy="539712"/>
        </a:xfrm>
        <a:prstGeom prst="chevron">
          <a:avLst/>
        </a:prstGeom>
        <a:solidFill>
          <a:schemeClr val="accent5">
            <a:hueOff val="6551770"/>
            <a:satOff val="-34229"/>
            <a:lumOff val="8088"/>
            <a:alphaOff val="0"/>
          </a:schemeClr>
        </a:solidFill>
        <a:ln w="15875" cap="flat" cmpd="sng" algn="ctr">
          <a:solidFill>
            <a:schemeClr val="accent5">
              <a:hueOff val="6551770"/>
              <a:satOff val="-34229"/>
              <a:lumOff val="80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2016</a:t>
          </a:r>
          <a:endParaRPr lang="en-IN" sz="1600" kern="1200" dirty="0"/>
        </a:p>
      </dsp:txBody>
      <dsp:txXfrm rot="-5400000">
        <a:off x="1" y="2216108"/>
        <a:ext cx="539712" cy="231306"/>
      </dsp:txXfrm>
    </dsp:sp>
    <dsp:sp modelId="{7E947D5D-1DA1-3A41-BC00-4E9C1568974C}">
      <dsp:nvSpPr>
        <dsp:cNvPr id="0" name=""/>
        <dsp:cNvSpPr/>
      </dsp:nvSpPr>
      <dsp:spPr>
        <a:xfrm rot="5400000">
          <a:off x="3977108" y="-1491143"/>
          <a:ext cx="501161" cy="737595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6551770"/>
              <a:satOff val="-34229"/>
              <a:lumOff val="80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/>
            <a:t>React2016+Mongo+Express</a:t>
          </a:r>
          <a:endParaRPr lang="en-GB" sz="2000" kern="1200" dirty="0"/>
        </a:p>
      </dsp:txBody>
      <dsp:txXfrm rot="-5400000">
        <a:off x="539712" y="1970718"/>
        <a:ext cx="7351489" cy="452231"/>
      </dsp:txXfrm>
    </dsp:sp>
    <dsp:sp modelId="{C1D83163-ABA7-0942-9BE5-47530075608D}">
      <dsp:nvSpPr>
        <dsp:cNvPr id="0" name=""/>
        <dsp:cNvSpPr/>
      </dsp:nvSpPr>
      <dsp:spPr>
        <a:xfrm rot="5400000">
          <a:off x="-115652" y="2710251"/>
          <a:ext cx="771018" cy="539712"/>
        </a:xfrm>
        <a:prstGeom prst="chevron">
          <a:avLst/>
        </a:prstGeom>
        <a:solidFill>
          <a:schemeClr val="accent5">
            <a:hueOff val="8735693"/>
            <a:satOff val="-45639"/>
            <a:lumOff val="10784"/>
            <a:alphaOff val="0"/>
          </a:schemeClr>
        </a:solidFill>
        <a:ln w="15875" cap="flat" cmpd="sng" algn="ctr">
          <a:solidFill>
            <a:schemeClr val="accent5">
              <a:hueOff val="8735693"/>
              <a:satOff val="-45639"/>
              <a:lumOff val="107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2020</a:t>
          </a:r>
          <a:endParaRPr lang="en-IN" sz="1600" kern="1200" dirty="0"/>
        </a:p>
      </dsp:txBody>
      <dsp:txXfrm rot="-5400000">
        <a:off x="1" y="2864454"/>
        <a:ext cx="539712" cy="231306"/>
      </dsp:txXfrm>
    </dsp:sp>
    <dsp:sp modelId="{66389F15-F843-C144-8EF0-1ECCD27A5828}">
      <dsp:nvSpPr>
        <dsp:cNvPr id="0" name=""/>
        <dsp:cNvSpPr/>
      </dsp:nvSpPr>
      <dsp:spPr>
        <a:xfrm rot="5400000">
          <a:off x="3977108" y="-842797"/>
          <a:ext cx="501161" cy="737595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8735693"/>
              <a:satOff val="-45639"/>
              <a:lumOff val="107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/>
            <a:t>React2018+Redux+Python+Machine learning+ Block chain</a:t>
          </a:r>
          <a:endParaRPr lang="en-GB" sz="2000" kern="1200" dirty="0"/>
        </a:p>
      </dsp:txBody>
      <dsp:txXfrm rot="-5400000">
        <a:off x="539712" y="2619064"/>
        <a:ext cx="7351489" cy="4522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53DCBB-3119-4F5E-B7A8-1516A747F3A3}">
      <dsp:nvSpPr>
        <dsp:cNvPr id="0" name=""/>
        <dsp:cNvSpPr/>
      </dsp:nvSpPr>
      <dsp:spPr>
        <a:xfrm>
          <a:off x="75801" y="119111"/>
          <a:ext cx="985065" cy="98506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22D645-B140-45FC-920C-F63E9F67F64E}">
      <dsp:nvSpPr>
        <dsp:cNvPr id="0" name=""/>
        <dsp:cNvSpPr/>
      </dsp:nvSpPr>
      <dsp:spPr>
        <a:xfrm>
          <a:off x="282665" y="325975"/>
          <a:ext cx="571338" cy="5713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A4059A-196A-49E0-BEE8-FE48D672DF65}">
      <dsp:nvSpPr>
        <dsp:cNvPr id="0" name=""/>
        <dsp:cNvSpPr/>
      </dsp:nvSpPr>
      <dsp:spPr>
        <a:xfrm>
          <a:off x="1271953" y="119111"/>
          <a:ext cx="2321940" cy="9850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Masters in IT degree with High Distinction</a:t>
          </a:r>
          <a:endParaRPr lang="en-IN" sz="1700" kern="1200" dirty="0"/>
        </a:p>
      </dsp:txBody>
      <dsp:txXfrm>
        <a:off x="1271953" y="119111"/>
        <a:ext cx="2321940" cy="985065"/>
      </dsp:txXfrm>
    </dsp:sp>
    <dsp:sp modelId="{D51778A1-5FAC-4056-9DB5-4936A7950B63}">
      <dsp:nvSpPr>
        <dsp:cNvPr id="0" name=""/>
        <dsp:cNvSpPr/>
      </dsp:nvSpPr>
      <dsp:spPr>
        <a:xfrm>
          <a:off x="3998474" y="119111"/>
          <a:ext cx="985065" cy="98506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BCE550-B212-4401-B2AD-97436F2A782E}">
      <dsp:nvSpPr>
        <dsp:cNvPr id="0" name=""/>
        <dsp:cNvSpPr/>
      </dsp:nvSpPr>
      <dsp:spPr>
        <a:xfrm>
          <a:off x="4205338" y="325975"/>
          <a:ext cx="571338" cy="5713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1F1D57-D523-4AC7-814E-5A9370796A26}">
      <dsp:nvSpPr>
        <dsp:cNvPr id="0" name=""/>
        <dsp:cNvSpPr/>
      </dsp:nvSpPr>
      <dsp:spPr>
        <a:xfrm>
          <a:off x="5194626" y="119111"/>
          <a:ext cx="2321940" cy="9850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Cross domain delivery with top notch projects</a:t>
          </a:r>
          <a:endParaRPr lang="en-IN" sz="1700" kern="1200"/>
        </a:p>
      </dsp:txBody>
      <dsp:txXfrm>
        <a:off x="5194626" y="119111"/>
        <a:ext cx="2321940" cy="985065"/>
      </dsp:txXfrm>
    </dsp:sp>
    <dsp:sp modelId="{CD8E41F9-724B-4CFB-8613-9EC63D9DEF9B}">
      <dsp:nvSpPr>
        <dsp:cNvPr id="0" name=""/>
        <dsp:cNvSpPr/>
      </dsp:nvSpPr>
      <dsp:spPr>
        <a:xfrm>
          <a:off x="75801" y="1926725"/>
          <a:ext cx="985065" cy="98506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1083C3-BE1C-49D6-85FE-942B1C4A7DB7}">
      <dsp:nvSpPr>
        <dsp:cNvPr id="0" name=""/>
        <dsp:cNvSpPr/>
      </dsp:nvSpPr>
      <dsp:spPr>
        <a:xfrm>
          <a:off x="282665" y="2133588"/>
          <a:ext cx="571338" cy="5713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0C214E-53F2-42CB-9F6C-11A6466C939D}">
      <dsp:nvSpPr>
        <dsp:cNvPr id="0" name=""/>
        <dsp:cNvSpPr/>
      </dsp:nvSpPr>
      <dsp:spPr>
        <a:xfrm>
          <a:off x="1271953" y="1926725"/>
          <a:ext cx="2321940" cy="9850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Accessibility compliance recognition</a:t>
          </a:r>
          <a:endParaRPr lang="en-IN" sz="1700" kern="1200" dirty="0"/>
        </a:p>
      </dsp:txBody>
      <dsp:txXfrm>
        <a:off x="1271953" y="1926725"/>
        <a:ext cx="2321940" cy="985065"/>
      </dsp:txXfrm>
    </dsp:sp>
    <dsp:sp modelId="{B1DF851B-5D56-4FFE-9807-85B98F2AADF7}">
      <dsp:nvSpPr>
        <dsp:cNvPr id="0" name=""/>
        <dsp:cNvSpPr/>
      </dsp:nvSpPr>
      <dsp:spPr>
        <a:xfrm>
          <a:off x="3998474" y="1926725"/>
          <a:ext cx="985065" cy="98506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23C3F7-6C42-4369-81FA-CDB171A1FBC3}">
      <dsp:nvSpPr>
        <dsp:cNvPr id="0" name=""/>
        <dsp:cNvSpPr/>
      </dsp:nvSpPr>
      <dsp:spPr>
        <a:xfrm>
          <a:off x="4205338" y="2133588"/>
          <a:ext cx="571338" cy="57133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9F26B2-F650-4785-8EF4-92184176D986}">
      <dsp:nvSpPr>
        <dsp:cNvPr id="0" name=""/>
        <dsp:cNvSpPr/>
      </dsp:nvSpPr>
      <dsp:spPr>
        <a:xfrm>
          <a:off x="5194626" y="1926725"/>
          <a:ext cx="2321940" cy="9850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Best performance award for project implementation in ATDD</a:t>
          </a:r>
          <a:endParaRPr lang="en-IN" sz="1700" kern="1200"/>
        </a:p>
      </dsp:txBody>
      <dsp:txXfrm>
        <a:off x="5194626" y="1926725"/>
        <a:ext cx="2321940" cy="985065"/>
      </dsp:txXfrm>
    </dsp:sp>
    <dsp:sp modelId="{45958F93-9782-464B-8EDA-2E2B1828042E}">
      <dsp:nvSpPr>
        <dsp:cNvPr id="0" name=""/>
        <dsp:cNvSpPr/>
      </dsp:nvSpPr>
      <dsp:spPr>
        <a:xfrm>
          <a:off x="75801" y="3734338"/>
          <a:ext cx="985065" cy="98506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F3EE90-1D14-4B97-92AA-1B5DD3486E4F}">
      <dsp:nvSpPr>
        <dsp:cNvPr id="0" name=""/>
        <dsp:cNvSpPr/>
      </dsp:nvSpPr>
      <dsp:spPr>
        <a:xfrm>
          <a:off x="282665" y="3941202"/>
          <a:ext cx="571338" cy="57133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31496A-98C8-4227-BF13-B8A00A2851DC}">
      <dsp:nvSpPr>
        <dsp:cNvPr id="0" name=""/>
        <dsp:cNvSpPr/>
      </dsp:nvSpPr>
      <dsp:spPr>
        <a:xfrm>
          <a:off x="1271953" y="3734338"/>
          <a:ext cx="2321940" cy="9850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State level debater during academics</a:t>
          </a:r>
          <a:endParaRPr lang="en-IN" sz="1700" kern="1200"/>
        </a:p>
      </dsp:txBody>
      <dsp:txXfrm>
        <a:off x="1271953" y="3734338"/>
        <a:ext cx="2321940" cy="9850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F9A8F4-5C83-6C42-9936-BD6A2B03A2EE}">
      <dsp:nvSpPr>
        <dsp:cNvPr id="0" name=""/>
        <dsp:cNvSpPr/>
      </dsp:nvSpPr>
      <dsp:spPr>
        <a:xfrm>
          <a:off x="469735" y="538937"/>
          <a:ext cx="4448453" cy="4448453"/>
        </a:xfrm>
        <a:prstGeom prst="pie">
          <a:avLst>
            <a:gd name="adj1" fmla="val 16200000"/>
            <a:gd name="adj2" fmla="val 19285716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Javascript player in Impelsys</a:t>
          </a:r>
        </a:p>
      </dsp:txBody>
      <dsp:txXfrm>
        <a:off x="2806762" y="952008"/>
        <a:ext cx="1059155" cy="847324"/>
      </dsp:txXfrm>
    </dsp:sp>
    <dsp:sp modelId="{8AAADAA7-6904-3D4F-9199-8DC6C8B75D29}">
      <dsp:nvSpPr>
        <dsp:cNvPr id="0" name=""/>
        <dsp:cNvSpPr/>
      </dsp:nvSpPr>
      <dsp:spPr>
        <a:xfrm>
          <a:off x="526929" y="610430"/>
          <a:ext cx="4448453" cy="4448453"/>
        </a:xfrm>
        <a:prstGeom prst="pie">
          <a:avLst>
            <a:gd name="adj1" fmla="val 19285716"/>
            <a:gd name="adj2" fmla="val 771428"/>
          </a:avLst>
        </a:prstGeom>
        <a:solidFill>
          <a:schemeClr val="accent5">
            <a:hueOff val="1455949"/>
            <a:satOff val="-7607"/>
            <a:lumOff val="179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Netter reference canvas layout </a:t>
          </a:r>
        </a:p>
      </dsp:txBody>
      <dsp:txXfrm>
        <a:off x="3548171" y="2222994"/>
        <a:ext cx="1218028" cy="741408"/>
      </dsp:txXfrm>
    </dsp:sp>
    <dsp:sp modelId="{41039DA7-16A4-6E49-A609-E95C26FFC981}">
      <dsp:nvSpPr>
        <dsp:cNvPr id="0" name=""/>
        <dsp:cNvSpPr/>
      </dsp:nvSpPr>
      <dsp:spPr>
        <a:xfrm>
          <a:off x="506276" y="700458"/>
          <a:ext cx="4448453" cy="4448453"/>
        </a:xfrm>
        <a:prstGeom prst="pie">
          <a:avLst>
            <a:gd name="adj1" fmla="val 771428"/>
            <a:gd name="adj2" fmla="val 3857143"/>
          </a:avLst>
        </a:prstGeom>
        <a:solidFill>
          <a:schemeClr val="accent5">
            <a:hueOff val="2911898"/>
            <a:satOff val="-15213"/>
            <a:lumOff val="359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iDrac – Dynamic form generation</a:t>
          </a:r>
        </a:p>
      </dsp:txBody>
      <dsp:txXfrm>
        <a:off x="3362819" y="3335108"/>
        <a:ext cx="1059155" cy="820845"/>
      </dsp:txXfrm>
    </dsp:sp>
    <dsp:sp modelId="{6E425A7A-4A2A-3149-A011-C18DAC05334B}">
      <dsp:nvSpPr>
        <dsp:cNvPr id="0" name=""/>
        <dsp:cNvSpPr/>
      </dsp:nvSpPr>
      <dsp:spPr>
        <a:xfrm>
          <a:off x="423662" y="740177"/>
          <a:ext cx="4448453" cy="4448453"/>
        </a:xfrm>
        <a:prstGeom prst="pie">
          <a:avLst>
            <a:gd name="adj1" fmla="val 3857226"/>
            <a:gd name="adj2" fmla="val 6942858"/>
          </a:avLst>
        </a:prstGeom>
        <a:solidFill>
          <a:schemeClr val="accent5">
            <a:hueOff val="4367846"/>
            <a:satOff val="-22820"/>
            <a:lumOff val="539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Chase -  thirdparty integration</a:t>
          </a:r>
        </a:p>
      </dsp:txBody>
      <dsp:txXfrm>
        <a:off x="2131550" y="4235390"/>
        <a:ext cx="1032676" cy="741408"/>
      </dsp:txXfrm>
    </dsp:sp>
    <dsp:sp modelId="{0FFD8232-389E-BF4C-8BEE-13D3E008FAD3}">
      <dsp:nvSpPr>
        <dsp:cNvPr id="0" name=""/>
        <dsp:cNvSpPr/>
      </dsp:nvSpPr>
      <dsp:spPr>
        <a:xfrm>
          <a:off x="341048" y="700458"/>
          <a:ext cx="4448453" cy="4448453"/>
        </a:xfrm>
        <a:prstGeom prst="pie">
          <a:avLst>
            <a:gd name="adj1" fmla="val 6942858"/>
            <a:gd name="adj2" fmla="val 10028574"/>
          </a:avLst>
        </a:prstGeom>
        <a:solidFill>
          <a:schemeClr val="accent5">
            <a:hueOff val="5823795"/>
            <a:satOff val="-30426"/>
            <a:lumOff val="718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Chase – ADA implementation</a:t>
          </a:r>
        </a:p>
      </dsp:txBody>
      <dsp:txXfrm>
        <a:off x="873803" y="3335108"/>
        <a:ext cx="1059155" cy="820845"/>
      </dsp:txXfrm>
    </dsp:sp>
    <dsp:sp modelId="{941AACA9-2660-9C4C-9C35-A8AB2FED8359}">
      <dsp:nvSpPr>
        <dsp:cNvPr id="0" name=""/>
        <dsp:cNvSpPr/>
      </dsp:nvSpPr>
      <dsp:spPr>
        <a:xfrm>
          <a:off x="320394" y="610430"/>
          <a:ext cx="4448453" cy="4448453"/>
        </a:xfrm>
        <a:prstGeom prst="pie">
          <a:avLst>
            <a:gd name="adj1" fmla="val 10028574"/>
            <a:gd name="adj2" fmla="val 13114284"/>
          </a:avLst>
        </a:prstGeom>
        <a:solidFill>
          <a:schemeClr val="accent5">
            <a:hueOff val="7279744"/>
            <a:satOff val="-38033"/>
            <a:lumOff val="898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Planning Tree at cascade</a:t>
          </a:r>
        </a:p>
      </dsp:txBody>
      <dsp:txXfrm>
        <a:off x="529577" y="2222994"/>
        <a:ext cx="1218028" cy="741408"/>
      </dsp:txXfrm>
    </dsp:sp>
    <dsp:sp modelId="{2CF64C65-31A6-EE4D-8A27-FD4DCC82C9C6}">
      <dsp:nvSpPr>
        <dsp:cNvPr id="0" name=""/>
        <dsp:cNvSpPr/>
      </dsp:nvSpPr>
      <dsp:spPr>
        <a:xfrm>
          <a:off x="377588" y="538937"/>
          <a:ext cx="4448453" cy="4448453"/>
        </a:xfrm>
        <a:prstGeom prst="pie">
          <a:avLst>
            <a:gd name="adj1" fmla="val 13114284"/>
            <a:gd name="adj2" fmla="val 16200000"/>
          </a:avLst>
        </a:prstGeom>
        <a:solidFill>
          <a:schemeClr val="accent5">
            <a:hueOff val="8735693"/>
            <a:satOff val="-45639"/>
            <a:lumOff val="1078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Audit log in Westpac</a:t>
          </a:r>
        </a:p>
      </dsp:txBody>
      <dsp:txXfrm>
        <a:off x="1429860" y="952008"/>
        <a:ext cx="1059155" cy="847324"/>
      </dsp:txXfrm>
    </dsp:sp>
    <dsp:sp modelId="{27DC9205-3AAE-5B45-B534-CC8F1E255104}">
      <dsp:nvSpPr>
        <dsp:cNvPr id="0" name=""/>
        <dsp:cNvSpPr/>
      </dsp:nvSpPr>
      <dsp:spPr>
        <a:xfrm>
          <a:off x="194133" y="263556"/>
          <a:ext cx="4999214" cy="4999214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76E310-7B59-CA4E-AB38-1E673D559AAD}">
      <dsp:nvSpPr>
        <dsp:cNvPr id="0" name=""/>
        <dsp:cNvSpPr/>
      </dsp:nvSpPr>
      <dsp:spPr>
        <a:xfrm>
          <a:off x="251687" y="335366"/>
          <a:ext cx="4999214" cy="4999214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solidFill>
          <a:schemeClr val="accent5">
            <a:hueOff val="1455949"/>
            <a:satOff val="-7607"/>
            <a:lumOff val="179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525278-0B54-4142-BA59-E7C94B6370AE}">
      <dsp:nvSpPr>
        <dsp:cNvPr id="0" name=""/>
        <dsp:cNvSpPr/>
      </dsp:nvSpPr>
      <dsp:spPr>
        <a:xfrm>
          <a:off x="230960" y="425185"/>
          <a:ext cx="4999214" cy="4999214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solidFill>
          <a:schemeClr val="accent5">
            <a:hueOff val="2911898"/>
            <a:satOff val="-15213"/>
            <a:lumOff val="359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2081A-342F-BD44-A17B-DF1B0B91E082}">
      <dsp:nvSpPr>
        <dsp:cNvPr id="0" name=""/>
        <dsp:cNvSpPr/>
      </dsp:nvSpPr>
      <dsp:spPr>
        <a:xfrm>
          <a:off x="148281" y="464680"/>
          <a:ext cx="4999214" cy="4999214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solidFill>
          <a:schemeClr val="accent5">
            <a:hueOff val="4367846"/>
            <a:satOff val="-22820"/>
            <a:lumOff val="539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B1C8D6-AB2B-AF47-ADA1-46B3D811D505}">
      <dsp:nvSpPr>
        <dsp:cNvPr id="0" name=""/>
        <dsp:cNvSpPr/>
      </dsp:nvSpPr>
      <dsp:spPr>
        <a:xfrm>
          <a:off x="65602" y="425185"/>
          <a:ext cx="4999214" cy="4999214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solidFill>
          <a:schemeClr val="accent5">
            <a:hueOff val="5823795"/>
            <a:satOff val="-30426"/>
            <a:lumOff val="718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58A292-F1F4-0945-AF5F-A914824646A0}">
      <dsp:nvSpPr>
        <dsp:cNvPr id="0" name=""/>
        <dsp:cNvSpPr/>
      </dsp:nvSpPr>
      <dsp:spPr>
        <a:xfrm>
          <a:off x="44876" y="335366"/>
          <a:ext cx="4999214" cy="4999214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solidFill>
          <a:schemeClr val="accent5">
            <a:hueOff val="7279744"/>
            <a:satOff val="-38033"/>
            <a:lumOff val="898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16D4C1-7068-DE46-8D95-51218AFFA5EC}">
      <dsp:nvSpPr>
        <dsp:cNvPr id="0" name=""/>
        <dsp:cNvSpPr/>
      </dsp:nvSpPr>
      <dsp:spPr>
        <a:xfrm>
          <a:off x="102430" y="263556"/>
          <a:ext cx="4999214" cy="4999214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solidFill>
          <a:schemeClr val="accent5">
            <a:hueOff val="8735693"/>
            <a:satOff val="-45639"/>
            <a:lumOff val="1078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744057-3043-0D42-8DFD-20060C5BE46C}">
      <dsp:nvSpPr>
        <dsp:cNvPr id="0" name=""/>
        <dsp:cNvSpPr/>
      </dsp:nvSpPr>
      <dsp:spPr>
        <a:xfrm>
          <a:off x="431332" y="0"/>
          <a:ext cx="7685170" cy="4135419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152415-9A5B-474C-802C-539085FB3E3F}">
      <dsp:nvSpPr>
        <dsp:cNvPr id="0" name=""/>
        <dsp:cNvSpPr/>
      </dsp:nvSpPr>
      <dsp:spPr>
        <a:xfrm>
          <a:off x="172503" y="1240625"/>
          <a:ext cx="2144780" cy="16541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Sustainability</a:t>
          </a:r>
        </a:p>
      </dsp:txBody>
      <dsp:txXfrm>
        <a:off x="253253" y="1321375"/>
        <a:ext cx="1983280" cy="1492667"/>
      </dsp:txXfrm>
    </dsp:sp>
    <dsp:sp modelId="{24C73DAA-4B13-7E4E-B34D-B65DE249D07C}">
      <dsp:nvSpPr>
        <dsp:cNvPr id="0" name=""/>
        <dsp:cNvSpPr/>
      </dsp:nvSpPr>
      <dsp:spPr>
        <a:xfrm>
          <a:off x="2470955" y="1240625"/>
          <a:ext cx="2144780" cy="16541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Progressive</a:t>
          </a:r>
        </a:p>
      </dsp:txBody>
      <dsp:txXfrm>
        <a:off x="2551705" y="1321375"/>
        <a:ext cx="1983280" cy="1492667"/>
      </dsp:txXfrm>
    </dsp:sp>
    <dsp:sp modelId="{48401E48-F64A-524E-8D18-6F54AE2B840B}">
      <dsp:nvSpPr>
        <dsp:cNvPr id="0" name=""/>
        <dsp:cNvSpPr/>
      </dsp:nvSpPr>
      <dsp:spPr>
        <a:xfrm>
          <a:off x="4769406" y="1240625"/>
          <a:ext cx="2144780" cy="16541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Resilient</a:t>
          </a:r>
        </a:p>
      </dsp:txBody>
      <dsp:txXfrm>
        <a:off x="4850156" y="1321375"/>
        <a:ext cx="1983280" cy="1492667"/>
      </dsp:txXfrm>
    </dsp:sp>
    <dsp:sp modelId="{20691846-5CF8-8347-8DE5-50341CE110FE}">
      <dsp:nvSpPr>
        <dsp:cNvPr id="0" name=""/>
        <dsp:cNvSpPr/>
      </dsp:nvSpPr>
      <dsp:spPr>
        <a:xfrm>
          <a:off x="7002878" y="1335070"/>
          <a:ext cx="1801015" cy="137906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Stable Platform</a:t>
          </a:r>
        </a:p>
      </dsp:txBody>
      <dsp:txXfrm>
        <a:off x="7070198" y="1402390"/>
        <a:ext cx="1666375" cy="12444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55B82-7F00-6C47-BEAE-04559E736696}" type="datetimeFigureOut">
              <a:rPr lang="en-US" smtClean="0"/>
              <a:t>4/20/22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E8FD73-BE2E-8446-AD68-522340301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187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32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4/20/22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4/20/22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4/20/22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4/20/22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4/20/22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4/20/22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4/20/22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4/20/22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4/20/22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4/20/22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4/20/22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4/20/22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3.png"/><Relationship Id="rId9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BFAE1-45D3-4B3B-81D2-0BF25FA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7414" y="346231"/>
            <a:ext cx="7958331" cy="1077229"/>
          </a:xfrm>
        </p:spPr>
        <p:txBody>
          <a:bodyPr>
            <a:noAutofit/>
          </a:bodyPr>
          <a:lstStyle/>
          <a:p>
            <a:r>
              <a:rPr lang="en-US" dirty="0"/>
              <a:t>Glance of Bhanupriya craft presentation  </a:t>
            </a: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4FAF263A-7D65-6742-A2DA-31E4042CB2C4}"/>
              </a:ext>
            </a:extLst>
          </p:cNvPr>
          <p:cNvSpPr/>
          <p:nvPr/>
        </p:nvSpPr>
        <p:spPr>
          <a:xfrm>
            <a:off x="5244282" y="2351453"/>
            <a:ext cx="1724597" cy="36969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68" y="18775"/>
                </a:moveTo>
                <a:lnTo>
                  <a:pt x="18056" y="18775"/>
                </a:lnTo>
                <a:lnTo>
                  <a:pt x="16062" y="17897"/>
                </a:lnTo>
                <a:lnTo>
                  <a:pt x="18536" y="17897"/>
                </a:lnTo>
                <a:cubicBezTo>
                  <a:pt x="18720" y="17897"/>
                  <a:pt x="18868" y="17828"/>
                  <a:pt x="18868" y="17742"/>
                </a:cubicBezTo>
                <a:cubicBezTo>
                  <a:pt x="18868" y="17656"/>
                  <a:pt x="18720" y="17587"/>
                  <a:pt x="18536" y="17587"/>
                </a:cubicBezTo>
                <a:lnTo>
                  <a:pt x="11705" y="17587"/>
                </a:lnTo>
                <a:lnTo>
                  <a:pt x="11705" y="0"/>
                </a:lnTo>
                <a:lnTo>
                  <a:pt x="9526" y="0"/>
                </a:lnTo>
                <a:lnTo>
                  <a:pt x="9526" y="17587"/>
                </a:lnTo>
                <a:lnTo>
                  <a:pt x="2326" y="17587"/>
                </a:lnTo>
                <a:cubicBezTo>
                  <a:pt x="2142" y="17587"/>
                  <a:pt x="1994" y="17656"/>
                  <a:pt x="1994" y="17742"/>
                </a:cubicBezTo>
                <a:cubicBezTo>
                  <a:pt x="1994" y="17828"/>
                  <a:pt x="2142" y="17897"/>
                  <a:pt x="2326" y="17897"/>
                </a:cubicBezTo>
                <a:lnTo>
                  <a:pt x="5391" y="17897"/>
                </a:lnTo>
                <a:lnTo>
                  <a:pt x="3397" y="18775"/>
                </a:lnTo>
                <a:lnTo>
                  <a:pt x="185" y="18775"/>
                </a:lnTo>
                <a:cubicBezTo>
                  <a:pt x="74" y="18775"/>
                  <a:pt x="0" y="18810"/>
                  <a:pt x="0" y="18861"/>
                </a:cubicBezTo>
                <a:cubicBezTo>
                  <a:pt x="0" y="18913"/>
                  <a:pt x="74" y="18947"/>
                  <a:pt x="185" y="18947"/>
                </a:cubicBezTo>
                <a:lnTo>
                  <a:pt x="3286" y="18947"/>
                </a:lnTo>
                <a:lnTo>
                  <a:pt x="3286" y="20343"/>
                </a:lnTo>
                <a:cubicBezTo>
                  <a:pt x="3286" y="20394"/>
                  <a:pt x="3360" y="20429"/>
                  <a:pt x="3471" y="20429"/>
                </a:cubicBezTo>
                <a:cubicBezTo>
                  <a:pt x="3582" y="20429"/>
                  <a:pt x="3655" y="20394"/>
                  <a:pt x="3655" y="20343"/>
                </a:cubicBezTo>
                <a:lnTo>
                  <a:pt x="3655" y="18913"/>
                </a:lnTo>
                <a:lnTo>
                  <a:pt x="5908" y="17914"/>
                </a:lnTo>
                <a:lnTo>
                  <a:pt x="7053" y="17914"/>
                </a:lnTo>
                <a:lnTo>
                  <a:pt x="7053" y="20325"/>
                </a:lnTo>
                <a:lnTo>
                  <a:pt x="4616" y="21462"/>
                </a:lnTo>
                <a:cubicBezTo>
                  <a:pt x="4542" y="21497"/>
                  <a:pt x="4542" y="21548"/>
                  <a:pt x="4616" y="21583"/>
                </a:cubicBezTo>
                <a:cubicBezTo>
                  <a:pt x="4652" y="21600"/>
                  <a:pt x="4689" y="21600"/>
                  <a:pt x="4763" y="21600"/>
                </a:cubicBezTo>
                <a:cubicBezTo>
                  <a:pt x="4837" y="21600"/>
                  <a:pt x="4874" y="21600"/>
                  <a:pt x="4911" y="21583"/>
                </a:cubicBezTo>
                <a:lnTo>
                  <a:pt x="7274" y="20480"/>
                </a:lnTo>
                <a:lnTo>
                  <a:pt x="9526" y="21531"/>
                </a:lnTo>
                <a:cubicBezTo>
                  <a:pt x="9563" y="21548"/>
                  <a:pt x="9600" y="21548"/>
                  <a:pt x="9674" y="21548"/>
                </a:cubicBezTo>
                <a:cubicBezTo>
                  <a:pt x="9748" y="21548"/>
                  <a:pt x="9785" y="21548"/>
                  <a:pt x="9822" y="21531"/>
                </a:cubicBezTo>
                <a:cubicBezTo>
                  <a:pt x="9895" y="21497"/>
                  <a:pt x="9895" y="21445"/>
                  <a:pt x="9822" y="21411"/>
                </a:cubicBezTo>
                <a:lnTo>
                  <a:pt x="7495" y="20325"/>
                </a:lnTo>
                <a:lnTo>
                  <a:pt x="7495" y="17914"/>
                </a:lnTo>
                <a:lnTo>
                  <a:pt x="10228" y="17914"/>
                </a:lnTo>
                <a:lnTo>
                  <a:pt x="8049" y="18930"/>
                </a:lnTo>
                <a:cubicBezTo>
                  <a:pt x="7975" y="18965"/>
                  <a:pt x="7975" y="19016"/>
                  <a:pt x="8049" y="19051"/>
                </a:cubicBezTo>
                <a:cubicBezTo>
                  <a:pt x="8086" y="19068"/>
                  <a:pt x="8123" y="19068"/>
                  <a:pt x="8197" y="19068"/>
                </a:cubicBezTo>
                <a:cubicBezTo>
                  <a:pt x="8271" y="19068"/>
                  <a:pt x="8308" y="19068"/>
                  <a:pt x="8345" y="19051"/>
                </a:cubicBezTo>
                <a:lnTo>
                  <a:pt x="10708" y="17948"/>
                </a:lnTo>
                <a:lnTo>
                  <a:pt x="12960" y="18999"/>
                </a:lnTo>
                <a:cubicBezTo>
                  <a:pt x="12997" y="19016"/>
                  <a:pt x="13034" y="19016"/>
                  <a:pt x="13108" y="19016"/>
                </a:cubicBezTo>
                <a:cubicBezTo>
                  <a:pt x="13182" y="19016"/>
                  <a:pt x="13219" y="19016"/>
                  <a:pt x="13255" y="18999"/>
                </a:cubicBezTo>
                <a:cubicBezTo>
                  <a:pt x="13329" y="18965"/>
                  <a:pt x="13329" y="18913"/>
                  <a:pt x="13255" y="18878"/>
                </a:cubicBezTo>
                <a:lnTo>
                  <a:pt x="11188" y="17914"/>
                </a:lnTo>
                <a:lnTo>
                  <a:pt x="14105" y="17914"/>
                </a:lnTo>
                <a:lnTo>
                  <a:pt x="14105" y="20325"/>
                </a:lnTo>
                <a:lnTo>
                  <a:pt x="11778" y="21411"/>
                </a:lnTo>
                <a:cubicBezTo>
                  <a:pt x="11705" y="21445"/>
                  <a:pt x="11705" y="21497"/>
                  <a:pt x="11778" y="21531"/>
                </a:cubicBezTo>
                <a:cubicBezTo>
                  <a:pt x="11815" y="21548"/>
                  <a:pt x="11852" y="21548"/>
                  <a:pt x="11926" y="21548"/>
                </a:cubicBezTo>
                <a:cubicBezTo>
                  <a:pt x="12000" y="21548"/>
                  <a:pt x="12037" y="21548"/>
                  <a:pt x="12074" y="21531"/>
                </a:cubicBezTo>
                <a:lnTo>
                  <a:pt x="14326" y="20480"/>
                </a:lnTo>
                <a:lnTo>
                  <a:pt x="16689" y="21583"/>
                </a:lnTo>
                <a:cubicBezTo>
                  <a:pt x="16726" y="21600"/>
                  <a:pt x="16763" y="21600"/>
                  <a:pt x="16837" y="21600"/>
                </a:cubicBezTo>
                <a:cubicBezTo>
                  <a:pt x="16911" y="21600"/>
                  <a:pt x="16948" y="21600"/>
                  <a:pt x="16985" y="21583"/>
                </a:cubicBezTo>
                <a:cubicBezTo>
                  <a:pt x="17058" y="21548"/>
                  <a:pt x="17058" y="21497"/>
                  <a:pt x="16985" y="21462"/>
                </a:cubicBezTo>
                <a:lnTo>
                  <a:pt x="14547" y="20325"/>
                </a:lnTo>
                <a:lnTo>
                  <a:pt x="14547" y="17914"/>
                </a:lnTo>
                <a:lnTo>
                  <a:pt x="15692" y="17914"/>
                </a:lnTo>
                <a:lnTo>
                  <a:pt x="17945" y="18913"/>
                </a:lnTo>
                <a:lnTo>
                  <a:pt x="17945" y="20343"/>
                </a:lnTo>
                <a:cubicBezTo>
                  <a:pt x="17945" y="20394"/>
                  <a:pt x="18018" y="20429"/>
                  <a:pt x="18129" y="20429"/>
                </a:cubicBezTo>
                <a:cubicBezTo>
                  <a:pt x="18240" y="20429"/>
                  <a:pt x="18314" y="20394"/>
                  <a:pt x="18314" y="20343"/>
                </a:cubicBezTo>
                <a:lnTo>
                  <a:pt x="18314" y="18947"/>
                </a:lnTo>
                <a:lnTo>
                  <a:pt x="21415" y="18947"/>
                </a:lnTo>
                <a:cubicBezTo>
                  <a:pt x="21526" y="18947"/>
                  <a:pt x="21600" y="18913"/>
                  <a:pt x="21600" y="18861"/>
                </a:cubicBezTo>
                <a:cubicBezTo>
                  <a:pt x="21600" y="18810"/>
                  <a:pt x="21379" y="18775"/>
                  <a:pt x="21268" y="18775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25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0809B82-E296-4B9D-967F-805070A3DAFE}"/>
              </a:ext>
            </a:extLst>
          </p:cNvPr>
          <p:cNvGrpSpPr/>
          <p:nvPr/>
        </p:nvGrpSpPr>
        <p:grpSpPr>
          <a:xfrm>
            <a:off x="4548659" y="1443392"/>
            <a:ext cx="1780813" cy="1310410"/>
            <a:chOff x="4409971" y="1102510"/>
            <a:chExt cx="1938528" cy="1426464"/>
          </a:xfrm>
        </p:grpSpPr>
        <p:sp>
          <p:nvSpPr>
            <p:cNvPr id="45" name="Shape">
              <a:extLst>
                <a:ext uri="{FF2B5EF4-FFF2-40B4-BE49-F238E27FC236}">
                  <a16:creationId xmlns:a16="http://schemas.microsoft.com/office/drawing/2014/main" id="{7E776E11-9E92-4A77-9ACA-2DDA66EB70AC}"/>
                </a:ext>
              </a:extLst>
            </p:cNvPr>
            <p:cNvSpPr/>
            <p:nvPr/>
          </p:nvSpPr>
          <p:spPr>
            <a:xfrm>
              <a:off x="4409971" y="1102510"/>
              <a:ext cx="1938528" cy="1426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6" h="19892" extrusionOk="0">
                  <a:moveTo>
                    <a:pt x="9926" y="849"/>
                  </a:moveTo>
                  <a:cubicBezTo>
                    <a:pt x="12893" y="2675"/>
                    <a:pt x="14426" y="6862"/>
                    <a:pt x="13926" y="10914"/>
                  </a:cubicBezTo>
                  <a:cubicBezTo>
                    <a:pt x="13826" y="11760"/>
                    <a:pt x="14126" y="12607"/>
                    <a:pt x="14693" y="12963"/>
                  </a:cubicBezTo>
                  <a:lnTo>
                    <a:pt x="14760" y="13007"/>
                  </a:lnTo>
                  <a:cubicBezTo>
                    <a:pt x="15193" y="13275"/>
                    <a:pt x="15693" y="13275"/>
                    <a:pt x="16126" y="12963"/>
                  </a:cubicBezTo>
                  <a:cubicBezTo>
                    <a:pt x="16893" y="12428"/>
                    <a:pt x="17826" y="12384"/>
                    <a:pt x="18660" y="12963"/>
                  </a:cubicBezTo>
                  <a:cubicBezTo>
                    <a:pt x="19926" y="13854"/>
                    <a:pt x="20493" y="15947"/>
                    <a:pt x="19926" y="17684"/>
                  </a:cubicBezTo>
                  <a:cubicBezTo>
                    <a:pt x="19293" y="19599"/>
                    <a:pt x="17593" y="20445"/>
                    <a:pt x="16193" y="19510"/>
                  </a:cubicBezTo>
                  <a:cubicBezTo>
                    <a:pt x="15360" y="18975"/>
                    <a:pt x="14826" y="17906"/>
                    <a:pt x="14693" y="16793"/>
                  </a:cubicBezTo>
                  <a:cubicBezTo>
                    <a:pt x="14626" y="16170"/>
                    <a:pt x="14326" y="15680"/>
                    <a:pt x="13893" y="15412"/>
                  </a:cubicBezTo>
                  <a:lnTo>
                    <a:pt x="13860" y="15368"/>
                  </a:lnTo>
                  <a:cubicBezTo>
                    <a:pt x="13293" y="14967"/>
                    <a:pt x="12593" y="15190"/>
                    <a:pt x="12160" y="15813"/>
                  </a:cubicBezTo>
                  <a:cubicBezTo>
                    <a:pt x="10093" y="18753"/>
                    <a:pt x="6760" y="19688"/>
                    <a:pt x="3926" y="17817"/>
                  </a:cubicBezTo>
                  <a:cubicBezTo>
                    <a:pt x="293" y="15412"/>
                    <a:pt x="-1107" y="9400"/>
                    <a:pt x="960" y="4679"/>
                  </a:cubicBezTo>
                  <a:cubicBezTo>
                    <a:pt x="2760" y="493"/>
                    <a:pt x="6693" y="-1155"/>
                    <a:pt x="9926" y="849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52" name="Circle">
              <a:extLst>
                <a:ext uri="{FF2B5EF4-FFF2-40B4-BE49-F238E27FC236}">
                  <a16:creationId xmlns:a16="http://schemas.microsoft.com/office/drawing/2014/main" id="{C08DEC5B-88CE-4F43-93C3-C1A8EC997F4D}"/>
                </a:ext>
              </a:extLst>
            </p:cNvPr>
            <p:cNvSpPr/>
            <p:nvPr/>
          </p:nvSpPr>
          <p:spPr>
            <a:xfrm>
              <a:off x="5930473" y="2113493"/>
              <a:ext cx="307920" cy="306593"/>
            </a:xfrm>
            <a:prstGeom prst="ellipse">
              <a:avLst/>
            </a:prstGeom>
            <a:solidFill>
              <a:schemeClr val="bg1"/>
            </a:solidFill>
            <a:ln w="12700"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/>
            </a:p>
          </p:txBody>
        </p:sp>
      </p:grpSp>
      <p:pic>
        <p:nvPicPr>
          <p:cNvPr id="53" name="Graphic 29" descr="Lights On">
            <a:extLst>
              <a:ext uri="{FF2B5EF4-FFF2-40B4-BE49-F238E27FC236}">
                <a16:creationId xmlns:a16="http://schemas.microsoft.com/office/drawing/2014/main" id="{AC18ED80-C839-4E00-B723-A08A54AB7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02199" y="1699433"/>
            <a:ext cx="734549" cy="72890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CAE3527-C36A-4F5C-A765-D5E43CCC7E9A}"/>
              </a:ext>
            </a:extLst>
          </p:cNvPr>
          <p:cNvGrpSpPr/>
          <p:nvPr/>
        </p:nvGrpSpPr>
        <p:grpSpPr>
          <a:xfrm>
            <a:off x="5856820" y="2130411"/>
            <a:ext cx="1780813" cy="1310410"/>
            <a:chOff x="5833986" y="1850374"/>
            <a:chExt cx="1938528" cy="1426464"/>
          </a:xfrm>
        </p:grpSpPr>
        <p:sp>
          <p:nvSpPr>
            <p:cNvPr id="55" name="Shape">
              <a:extLst>
                <a:ext uri="{FF2B5EF4-FFF2-40B4-BE49-F238E27FC236}">
                  <a16:creationId xmlns:a16="http://schemas.microsoft.com/office/drawing/2014/main" id="{7371F133-3A04-4429-B1EE-58C33006E96C}"/>
                </a:ext>
              </a:extLst>
            </p:cNvPr>
            <p:cNvSpPr/>
            <p:nvPr/>
          </p:nvSpPr>
          <p:spPr>
            <a:xfrm>
              <a:off x="5833986" y="1850374"/>
              <a:ext cx="1938528" cy="1426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6" h="19892" extrusionOk="0">
                  <a:moveTo>
                    <a:pt x="10220" y="849"/>
                  </a:moveTo>
                  <a:cubicBezTo>
                    <a:pt x="7253" y="2675"/>
                    <a:pt x="5720" y="6862"/>
                    <a:pt x="6220" y="10914"/>
                  </a:cubicBezTo>
                  <a:cubicBezTo>
                    <a:pt x="6320" y="11760"/>
                    <a:pt x="6020" y="12607"/>
                    <a:pt x="5453" y="12963"/>
                  </a:cubicBezTo>
                  <a:lnTo>
                    <a:pt x="5386" y="13007"/>
                  </a:lnTo>
                  <a:cubicBezTo>
                    <a:pt x="4953" y="13275"/>
                    <a:pt x="4453" y="13275"/>
                    <a:pt x="4020" y="12963"/>
                  </a:cubicBezTo>
                  <a:cubicBezTo>
                    <a:pt x="3253" y="12428"/>
                    <a:pt x="2320" y="12384"/>
                    <a:pt x="1486" y="12963"/>
                  </a:cubicBezTo>
                  <a:cubicBezTo>
                    <a:pt x="220" y="13854"/>
                    <a:pt x="-347" y="15947"/>
                    <a:pt x="220" y="17684"/>
                  </a:cubicBezTo>
                  <a:cubicBezTo>
                    <a:pt x="853" y="19599"/>
                    <a:pt x="2553" y="20445"/>
                    <a:pt x="3953" y="19510"/>
                  </a:cubicBezTo>
                  <a:cubicBezTo>
                    <a:pt x="4786" y="18975"/>
                    <a:pt x="5320" y="17906"/>
                    <a:pt x="5453" y="16793"/>
                  </a:cubicBezTo>
                  <a:cubicBezTo>
                    <a:pt x="5520" y="16170"/>
                    <a:pt x="5820" y="15680"/>
                    <a:pt x="6253" y="15412"/>
                  </a:cubicBezTo>
                  <a:lnTo>
                    <a:pt x="6286" y="15368"/>
                  </a:lnTo>
                  <a:cubicBezTo>
                    <a:pt x="6853" y="14967"/>
                    <a:pt x="7553" y="15190"/>
                    <a:pt x="7986" y="15813"/>
                  </a:cubicBezTo>
                  <a:cubicBezTo>
                    <a:pt x="10053" y="18753"/>
                    <a:pt x="13386" y="19688"/>
                    <a:pt x="16220" y="17817"/>
                  </a:cubicBezTo>
                  <a:cubicBezTo>
                    <a:pt x="19853" y="15412"/>
                    <a:pt x="21253" y="9400"/>
                    <a:pt x="19186" y="4679"/>
                  </a:cubicBezTo>
                  <a:cubicBezTo>
                    <a:pt x="17420" y="493"/>
                    <a:pt x="13486" y="-1155"/>
                    <a:pt x="10220" y="849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56" name="Circle">
              <a:extLst>
                <a:ext uri="{FF2B5EF4-FFF2-40B4-BE49-F238E27FC236}">
                  <a16:creationId xmlns:a16="http://schemas.microsoft.com/office/drawing/2014/main" id="{7DBD5BCA-E2C4-472A-A604-BEE0B550FBF9}"/>
                </a:ext>
              </a:extLst>
            </p:cNvPr>
            <p:cNvSpPr/>
            <p:nvPr/>
          </p:nvSpPr>
          <p:spPr>
            <a:xfrm>
              <a:off x="5944091" y="2860615"/>
              <a:ext cx="307920" cy="306593"/>
            </a:xfrm>
            <a:prstGeom prst="ellipse">
              <a:avLst/>
            </a:prstGeom>
            <a:solidFill>
              <a:schemeClr val="bg1"/>
            </a:solidFill>
            <a:ln w="12700"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dirty="0"/>
            </a:p>
          </p:txBody>
        </p:sp>
      </p:grpSp>
      <p:pic>
        <p:nvPicPr>
          <p:cNvPr id="57" name="Graphic 27" descr="Gears">
            <a:extLst>
              <a:ext uri="{FF2B5EF4-FFF2-40B4-BE49-F238E27FC236}">
                <a16:creationId xmlns:a16="http://schemas.microsoft.com/office/drawing/2014/main" id="{708E37D1-1577-4996-8E98-8A42F60A51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47667" y="2376203"/>
            <a:ext cx="733576" cy="7333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3228B5E-2A79-4A4C-BBE2-DA073BEEF703}"/>
              </a:ext>
            </a:extLst>
          </p:cNvPr>
          <p:cNvGrpSpPr/>
          <p:nvPr/>
        </p:nvGrpSpPr>
        <p:grpSpPr>
          <a:xfrm>
            <a:off x="4558158" y="2809407"/>
            <a:ext cx="1780813" cy="1310410"/>
            <a:chOff x="4420311" y="2589504"/>
            <a:chExt cx="1938528" cy="1426464"/>
          </a:xfrm>
        </p:grpSpPr>
        <p:sp>
          <p:nvSpPr>
            <p:cNvPr id="59" name="Shape">
              <a:extLst>
                <a:ext uri="{FF2B5EF4-FFF2-40B4-BE49-F238E27FC236}">
                  <a16:creationId xmlns:a16="http://schemas.microsoft.com/office/drawing/2014/main" id="{30BD85E6-502D-4E98-B4FD-4071E9B19BBD}"/>
                </a:ext>
              </a:extLst>
            </p:cNvPr>
            <p:cNvSpPr/>
            <p:nvPr/>
          </p:nvSpPr>
          <p:spPr>
            <a:xfrm>
              <a:off x="4420311" y="2589504"/>
              <a:ext cx="1938528" cy="1426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6" h="19892" extrusionOk="0">
                  <a:moveTo>
                    <a:pt x="9926" y="849"/>
                  </a:moveTo>
                  <a:cubicBezTo>
                    <a:pt x="12893" y="2675"/>
                    <a:pt x="14426" y="6862"/>
                    <a:pt x="13926" y="10914"/>
                  </a:cubicBezTo>
                  <a:cubicBezTo>
                    <a:pt x="13826" y="11760"/>
                    <a:pt x="14126" y="12607"/>
                    <a:pt x="14693" y="12963"/>
                  </a:cubicBezTo>
                  <a:lnTo>
                    <a:pt x="14760" y="13007"/>
                  </a:lnTo>
                  <a:cubicBezTo>
                    <a:pt x="15193" y="13275"/>
                    <a:pt x="15693" y="13275"/>
                    <a:pt x="16126" y="12963"/>
                  </a:cubicBezTo>
                  <a:cubicBezTo>
                    <a:pt x="16893" y="12428"/>
                    <a:pt x="17826" y="12384"/>
                    <a:pt x="18660" y="12963"/>
                  </a:cubicBezTo>
                  <a:cubicBezTo>
                    <a:pt x="19926" y="13854"/>
                    <a:pt x="20493" y="15947"/>
                    <a:pt x="19926" y="17684"/>
                  </a:cubicBezTo>
                  <a:cubicBezTo>
                    <a:pt x="19293" y="19599"/>
                    <a:pt x="17593" y="20445"/>
                    <a:pt x="16193" y="19510"/>
                  </a:cubicBezTo>
                  <a:cubicBezTo>
                    <a:pt x="15360" y="18975"/>
                    <a:pt x="14826" y="17906"/>
                    <a:pt x="14693" y="16793"/>
                  </a:cubicBezTo>
                  <a:cubicBezTo>
                    <a:pt x="14626" y="16170"/>
                    <a:pt x="14326" y="15680"/>
                    <a:pt x="13893" y="15412"/>
                  </a:cubicBezTo>
                  <a:lnTo>
                    <a:pt x="13860" y="15368"/>
                  </a:lnTo>
                  <a:cubicBezTo>
                    <a:pt x="13293" y="14967"/>
                    <a:pt x="12593" y="15190"/>
                    <a:pt x="12160" y="15813"/>
                  </a:cubicBezTo>
                  <a:cubicBezTo>
                    <a:pt x="10093" y="18753"/>
                    <a:pt x="6760" y="19688"/>
                    <a:pt x="3926" y="17817"/>
                  </a:cubicBezTo>
                  <a:cubicBezTo>
                    <a:pt x="293" y="15412"/>
                    <a:pt x="-1107" y="9400"/>
                    <a:pt x="960" y="4679"/>
                  </a:cubicBezTo>
                  <a:cubicBezTo>
                    <a:pt x="2760" y="493"/>
                    <a:pt x="6693" y="-1155"/>
                    <a:pt x="9926" y="849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60" name="Circle">
              <a:extLst>
                <a:ext uri="{FF2B5EF4-FFF2-40B4-BE49-F238E27FC236}">
                  <a16:creationId xmlns:a16="http://schemas.microsoft.com/office/drawing/2014/main" id="{B6901600-971D-4D19-80D9-AE9C25EEA864}"/>
                </a:ext>
              </a:extLst>
            </p:cNvPr>
            <p:cNvSpPr/>
            <p:nvPr/>
          </p:nvSpPr>
          <p:spPr>
            <a:xfrm>
              <a:off x="5940813" y="3600487"/>
              <a:ext cx="307920" cy="306593"/>
            </a:xfrm>
            <a:prstGeom prst="ellipse">
              <a:avLst/>
            </a:prstGeom>
            <a:solidFill>
              <a:schemeClr val="bg1"/>
            </a:solidFill>
            <a:ln w="12700"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/>
            </a:p>
          </p:txBody>
        </p:sp>
      </p:grpSp>
      <p:pic>
        <p:nvPicPr>
          <p:cNvPr id="61" name="Graphic 28" descr="Hourglass Finished">
            <a:extLst>
              <a:ext uri="{FF2B5EF4-FFF2-40B4-BE49-F238E27FC236}">
                <a16:creationId xmlns:a16="http://schemas.microsoft.com/office/drawing/2014/main" id="{12748968-0ACF-4BF5-A878-70F42FBF50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11698" y="3065448"/>
            <a:ext cx="734549" cy="72890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9833855-B203-4EFE-8E70-0B4D3AC522D5}"/>
              </a:ext>
            </a:extLst>
          </p:cNvPr>
          <p:cNvGrpSpPr/>
          <p:nvPr/>
        </p:nvGrpSpPr>
        <p:grpSpPr>
          <a:xfrm>
            <a:off x="5856820" y="3492399"/>
            <a:ext cx="1780813" cy="1310410"/>
            <a:chOff x="5833986" y="3332984"/>
            <a:chExt cx="1938528" cy="1426464"/>
          </a:xfrm>
        </p:grpSpPr>
        <p:sp>
          <p:nvSpPr>
            <p:cNvPr id="63" name="Shape">
              <a:extLst>
                <a:ext uri="{FF2B5EF4-FFF2-40B4-BE49-F238E27FC236}">
                  <a16:creationId xmlns:a16="http://schemas.microsoft.com/office/drawing/2014/main" id="{4E19CDDB-DEE9-48F4-956B-FD31A203BD8B}"/>
                </a:ext>
              </a:extLst>
            </p:cNvPr>
            <p:cNvSpPr/>
            <p:nvPr/>
          </p:nvSpPr>
          <p:spPr>
            <a:xfrm>
              <a:off x="5833986" y="3332984"/>
              <a:ext cx="1938528" cy="1426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6" h="19892" extrusionOk="0">
                  <a:moveTo>
                    <a:pt x="10220" y="849"/>
                  </a:moveTo>
                  <a:cubicBezTo>
                    <a:pt x="7253" y="2675"/>
                    <a:pt x="5720" y="6862"/>
                    <a:pt x="6220" y="10914"/>
                  </a:cubicBezTo>
                  <a:cubicBezTo>
                    <a:pt x="6320" y="11760"/>
                    <a:pt x="6020" y="12607"/>
                    <a:pt x="5453" y="12963"/>
                  </a:cubicBezTo>
                  <a:lnTo>
                    <a:pt x="5386" y="13007"/>
                  </a:lnTo>
                  <a:cubicBezTo>
                    <a:pt x="4953" y="13275"/>
                    <a:pt x="4453" y="13275"/>
                    <a:pt x="4020" y="12963"/>
                  </a:cubicBezTo>
                  <a:cubicBezTo>
                    <a:pt x="3253" y="12428"/>
                    <a:pt x="2320" y="12384"/>
                    <a:pt x="1486" y="12963"/>
                  </a:cubicBezTo>
                  <a:cubicBezTo>
                    <a:pt x="220" y="13854"/>
                    <a:pt x="-347" y="15947"/>
                    <a:pt x="220" y="17684"/>
                  </a:cubicBezTo>
                  <a:cubicBezTo>
                    <a:pt x="853" y="19599"/>
                    <a:pt x="2553" y="20445"/>
                    <a:pt x="3953" y="19510"/>
                  </a:cubicBezTo>
                  <a:cubicBezTo>
                    <a:pt x="4786" y="18975"/>
                    <a:pt x="5320" y="17906"/>
                    <a:pt x="5453" y="16793"/>
                  </a:cubicBezTo>
                  <a:cubicBezTo>
                    <a:pt x="5520" y="16170"/>
                    <a:pt x="5820" y="15680"/>
                    <a:pt x="6253" y="15412"/>
                  </a:cubicBezTo>
                  <a:lnTo>
                    <a:pt x="6286" y="15368"/>
                  </a:lnTo>
                  <a:cubicBezTo>
                    <a:pt x="6853" y="14967"/>
                    <a:pt x="7553" y="15190"/>
                    <a:pt x="7986" y="15813"/>
                  </a:cubicBezTo>
                  <a:cubicBezTo>
                    <a:pt x="10053" y="18753"/>
                    <a:pt x="13386" y="19688"/>
                    <a:pt x="16220" y="17817"/>
                  </a:cubicBezTo>
                  <a:cubicBezTo>
                    <a:pt x="19853" y="15412"/>
                    <a:pt x="21253" y="9400"/>
                    <a:pt x="19186" y="4679"/>
                  </a:cubicBezTo>
                  <a:cubicBezTo>
                    <a:pt x="17420" y="493"/>
                    <a:pt x="13486" y="-1155"/>
                    <a:pt x="10220" y="849"/>
                  </a:cubicBez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64" name="Circle">
              <a:extLst>
                <a:ext uri="{FF2B5EF4-FFF2-40B4-BE49-F238E27FC236}">
                  <a16:creationId xmlns:a16="http://schemas.microsoft.com/office/drawing/2014/main" id="{6EBE801F-D774-4CB6-A4A3-EBC221303EDD}"/>
                </a:ext>
              </a:extLst>
            </p:cNvPr>
            <p:cNvSpPr/>
            <p:nvPr/>
          </p:nvSpPr>
          <p:spPr>
            <a:xfrm>
              <a:off x="5944091" y="4343225"/>
              <a:ext cx="307920" cy="306593"/>
            </a:xfrm>
            <a:prstGeom prst="ellipse">
              <a:avLst/>
            </a:prstGeom>
            <a:solidFill>
              <a:schemeClr val="bg1"/>
            </a:solidFill>
            <a:ln w="12700"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 dirty="0"/>
            </a:p>
          </p:txBody>
        </p:sp>
      </p:grpSp>
      <p:pic>
        <p:nvPicPr>
          <p:cNvPr id="65" name="Graphic 30" descr="Presentation with bar chart">
            <a:extLst>
              <a:ext uri="{FF2B5EF4-FFF2-40B4-BE49-F238E27FC236}">
                <a16:creationId xmlns:a16="http://schemas.microsoft.com/office/drawing/2014/main" id="{A473B70B-BFA7-45AF-A048-6625386D96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47667" y="3738191"/>
            <a:ext cx="733576" cy="73336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9F980B6-B8B9-4DDE-808F-E0DCD8601B3A}"/>
              </a:ext>
            </a:extLst>
          </p:cNvPr>
          <p:cNvGrpSpPr/>
          <p:nvPr/>
        </p:nvGrpSpPr>
        <p:grpSpPr>
          <a:xfrm>
            <a:off x="7946329" y="3784223"/>
            <a:ext cx="2194560" cy="1229226"/>
            <a:chOff x="8921977" y="1394910"/>
            <a:chExt cx="2926080" cy="163896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3D00EE-D473-492E-A082-80C01A305A0A}"/>
                </a:ext>
              </a:extLst>
            </p:cNvPr>
            <p:cNvSpPr txBox="1"/>
            <p:nvPr/>
          </p:nvSpPr>
          <p:spPr>
            <a:xfrm>
              <a:off x="8921977" y="1394910"/>
              <a:ext cx="2926080" cy="53348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000" b="1" noProof="1">
                  <a:solidFill>
                    <a:schemeClr val="accent5">
                      <a:lumMod val="75000"/>
                    </a:schemeClr>
                  </a:solidFill>
                </a:rPr>
                <a:t>Why Intuit?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10912C-4F6D-4A00-8461-EE9A6F8E6356}"/>
                </a:ext>
              </a:extLst>
            </p:cNvPr>
            <p:cNvSpPr txBox="1"/>
            <p:nvPr/>
          </p:nvSpPr>
          <p:spPr>
            <a:xfrm>
              <a:off x="8921977" y="1925880"/>
              <a:ext cx="2926080" cy="1107994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Job stability, international culture at work, longterm engagement, amazing product</a:t>
              </a:r>
              <a:br>
                <a:rPr 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</a:br>
              <a:endParaRPr lang="en-US" sz="1200" noProof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3FA8781-EF9A-4FEE-875F-8A8E70C5D857}"/>
              </a:ext>
            </a:extLst>
          </p:cNvPr>
          <p:cNvGrpSpPr/>
          <p:nvPr/>
        </p:nvGrpSpPr>
        <p:grpSpPr>
          <a:xfrm>
            <a:off x="7912954" y="1972655"/>
            <a:ext cx="2194561" cy="1229226"/>
            <a:chOff x="8921976" y="1394910"/>
            <a:chExt cx="2926081" cy="163896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09E252D-68F6-4A4C-B86C-E285B33E5F65}"/>
                </a:ext>
              </a:extLst>
            </p:cNvPr>
            <p:cNvSpPr txBox="1"/>
            <p:nvPr/>
          </p:nvSpPr>
          <p:spPr>
            <a:xfrm>
              <a:off x="8921976" y="1394910"/>
              <a:ext cx="2926080" cy="53348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000" b="1" noProof="1">
                  <a:solidFill>
                    <a:schemeClr val="accent6">
                      <a:lumMod val="75000"/>
                    </a:schemeClr>
                  </a:solidFill>
                </a:rPr>
                <a:t>Craft Task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AAE8E7-3F46-4341-979E-AC4DDCBDB580}"/>
                </a:ext>
              </a:extLst>
            </p:cNvPr>
            <p:cNvSpPr txBox="1"/>
            <p:nvPr/>
          </p:nvSpPr>
          <p:spPr>
            <a:xfrm>
              <a:off x="8921977" y="1925882"/>
              <a:ext cx="2926080" cy="1107995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Created a Bid request portal with existing project. It can be edited and view in a list and also bid can be deleted.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A44EC4A-A50D-47E4-91A1-498AD3A88C68}"/>
              </a:ext>
            </a:extLst>
          </p:cNvPr>
          <p:cNvGrpSpPr/>
          <p:nvPr/>
        </p:nvGrpSpPr>
        <p:grpSpPr>
          <a:xfrm>
            <a:off x="2080459" y="1681390"/>
            <a:ext cx="2194560" cy="1229226"/>
            <a:chOff x="332936" y="2555951"/>
            <a:chExt cx="2926080" cy="163896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C39D990-5444-4D49-8A05-97101C53C581}"/>
                </a:ext>
              </a:extLst>
            </p:cNvPr>
            <p:cNvSpPr txBox="1"/>
            <p:nvPr/>
          </p:nvSpPr>
          <p:spPr>
            <a:xfrm>
              <a:off x="332936" y="2555951"/>
              <a:ext cx="2926080" cy="53348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2000" b="1" noProof="1">
                  <a:solidFill>
                    <a:schemeClr val="accent2">
                      <a:lumMod val="75000"/>
                    </a:schemeClr>
                  </a:solidFill>
                </a:rPr>
                <a:t>Introduction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5342AAC-4FD3-4206-80E0-36CB904FD839}"/>
                </a:ext>
              </a:extLst>
            </p:cNvPr>
            <p:cNvSpPr txBox="1"/>
            <p:nvPr/>
          </p:nvSpPr>
          <p:spPr>
            <a:xfrm>
              <a:off x="332936" y="3086922"/>
              <a:ext cx="2926080" cy="1107994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ctr"/>
              <a:r>
                <a:rPr 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Software  engineer by profession, ingenious, diligent and calm by nature.</a:t>
              </a:r>
            </a:p>
            <a:p>
              <a:pPr algn="just"/>
              <a:endParaRPr lang="en-US" sz="1200" noProof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7AB0379-1325-46B3-87A5-463C1B74203C}"/>
              </a:ext>
            </a:extLst>
          </p:cNvPr>
          <p:cNvGrpSpPr/>
          <p:nvPr/>
        </p:nvGrpSpPr>
        <p:grpSpPr>
          <a:xfrm>
            <a:off x="2080459" y="3118297"/>
            <a:ext cx="2194560" cy="1529307"/>
            <a:chOff x="332936" y="2555951"/>
            <a:chExt cx="2926080" cy="2039076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C56D3A3-F17F-4F03-8C30-7A1677719234}"/>
                </a:ext>
              </a:extLst>
            </p:cNvPr>
            <p:cNvSpPr txBox="1"/>
            <p:nvPr/>
          </p:nvSpPr>
          <p:spPr>
            <a:xfrm>
              <a:off x="332936" y="2555951"/>
              <a:ext cx="2926080" cy="53348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2000" b="1" noProof="1">
                  <a:solidFill>
                    <a:schemeClr val="accent6">
                      <a:lumMod val="75000"/>
                    </a:schemeClr>
                  </a:solidFill>
                </a:rPr>
                <a:t>Achievements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11F8CE2-59AB-4BD5-93D5-1959CABDA223}"/>
                </a:ext>
              </a:extLst>
            </p:cNvPr>
            <p:cNvSpPr txBox="1"/>
            <p:nvPr/>
          </p:nvSpPr>
          <p:spPr>
            <a:xfrm>
              <a:off x="332936" y="3086922"/>
              <a:ext cx="2926080" cy="1508105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ctr">
                <a:spcAft>
                  <a:spcPts val="900"/>
                </a:spcAft>
              </a:pPr>
              <a:r>
                <a:rPr lang="en-US" sz="12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10 Year IT career, with Masters In IT degree with High distinction. A lovely daughter to my parents and caring wife.</a:t>
              </a:r>
            </a:p>
            <a:p>
              <a:pPr algn="just">
                <a:spcAft>
                  <a:spcPts val="900"/>
                </a:spcAft>
              </a:pPr>
              <a:endParaRPr lang="en-US" sz="1200" noProof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5028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E908F-655C-7167-8141-672C40675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6083" y="269421"/>
            <a:ext cx="7958331" cy="1077229"/>
          </a:xfrm>
        </p:spPr>
        <p:txBody>
          <a:bodyPr/>
          <a:lstStyle/>
          <a:p>
            <a:pPr algn="ctr"/>
            <a:r>
              <a:rPr lang="en-US" dirty="0"/>
              <a:t>Add Bid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8537BA8-D2C0-8BA4-A18B-08D6C1E1F4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4625" y="983159"/>
            <a:ext cx="7229057" cy="5605419"/>
          </a:xfrm>
        </p:spPr>
      </p:pic>
    </p:spTree>
    <p:extLst>
      <p:ext uri="{BB962C8B-B14F-4D97-AF65-F5344CB8AC3E}">
        <p14:creationId xmlns:p14="http://schemas.microsoft.com/office/powerpoint/2010/main" val="107684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5B6D3-6756-82A0-E20B-77BDBCCF7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621" y="269422"/>
            <a:ext cx="7958331" cy="1077229"/>
          </a:xfrm>
        </p:spPr>
        <p:txBody>
          <a:bodyPr/>
          <a:lstStyle/>
          <a:p>
            <a:pPr algn="ctr"/>
            <a:r>
              <a:rPr lang="en-US" dirty="0"/>
              <a:t>Edit Bid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3D09E6C-DC6B-0A31-0F95-C5718682E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4621" y="964107"/>
            <a:ext cx="7958331" cy="5562543"/>
          </a:xfrm>
        </p:spPr>
      </p:pic>
    </p:spTree>
    <p:extLst>
      <p:ext uri="{BB962C8B-B14F-4D97-AF65-F5344CB8AC3E}">
        <p14:creationId xmlns:p14="http://schemas.microsoft.com/office/powerpoint/2010/main" val="265875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48A62-68A9-2C08-10ED-353697B3B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Mysql</a:t>
            </a:r>
            <a:endParaRPr lang="en-US" dirty="0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6C3AD04-130D-DCA6-D5FD-BEF045C334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2801" y="1379392"/>
            <a:ext cx="6886998" cy="4935683"/>
          </a:xfrm>
        </p:spPr>
      </p:pic>
    </p:spTree>
    <p:extLst>
      <p:ext uri="{BB962C8B-B14F-4D97-AF65-F5344CB8AC3E}">
        <p14:creationId xmlns:p14="http://schemas.microsoft.com/office/powerpoint/2010/main" val="185462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5E76B-B5BE-0E25-1CAE-686486F8A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Cron job for scheduling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0A6E6062-6BC3-A73E-F14F-A01FDB53AC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1808" y="2052638"/>
            <a:ext cx="7958331" cy="4576904"/>
          </a:xfrm>
        </p:spPr>
      </p:pic>
    </p:spTree>
    <p:extLst>
      <p:ext uri="{BB962C8B-B14F-4D97-AF65-F5344CB8AC3E}">
        <p14:creationId xmlns:p14="http://schemas.microsoft.com/office/powerpoint/2010/main" val="389452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" y="-5487"/>
            <a:ext cx="12189867" cy="685800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2282700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9793B8-2A5F-6AA3-458A-011AD0C23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167" y="2590984"/>
            <a:ext cx="7369642" cy="36084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8000" dirty="0"/>
              <a:t>Why?</a:t>
            </a:r>
            <a:br>
              <a:rPr lang="en-US" sz="8000" dirty="0"/>
            </a:br>
            <a:r>
              <a:rPr lang="en-US" sz="8000" dirty="0"/>
              <a:t>Intuit</a:t>
            </a:r>
          </a:p>
        </p:txBody>
      </p:sp>
    </p:spTree>
    <p:extLst>
      <p:ext uri="{BB962C8B-B14F-4D97-AF65-F5344CB8AC3E}">
        <p14:creationId xmlns:p14="http://schemas.microsoft.com/office/powerpoint/2010/main" val="364965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9F435EE-3B8E-4383-0995-131BEF483D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541693"/>
              </p:ext>
            </p:extLst>
          </p:nvPr>
        </p:nvGraphicFramePr>
        <p:xfrm>
          <a:off x="1528763" y="808055"/>
          <a:ext cx="9041377" cy="413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6067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4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147E635D-C3B4-465B-AF24-991B6BF63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A0623D0-396B-499E-BBFB-C17F1BB0F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6" name="Content Placeholder 5" descr="Question mark boxes">
            <a:extLst>
              <a:ext uri="{FF2B5EF4-FFF2-40B4-BE49-F238E27FC236}">
                <a16:creationId xmlns:a16="http://schemas.microsoft.com/office/drawing/2014/main" id="{F1A1FD49-C027-4FAA-2401-B5B17EB78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alphaModFix amt="35000"/>
          </a:blip>
          <a:srcRect l="3"/>
          <a:stretch/>
        </p:blipFill>
        <p:spPr>
          <a:xfrm>
            <a:off x="19965" y="-2"/>
            <a:ext cx="12191695" cy="68580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21AF192C-698D-4635-9C9F-F9769A56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4003A2-8E13-BEB9-6E87-552015FD3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2054" y="3428998"/>
            <a:ext cx="5816024" cy="26234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/>
              <a:t>Q&amp;A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4E56C4B-C9E0-4F01-AF43-E69279A06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C654A17-56DA-4921-A42B-DE255FA66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67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4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54">
            <a:extLst>
              <a:ext uri="{FF2B5EF4-FFF2-40B4-BE49-F238E27FC236}">
                <a16:creationId xmlns:a16="http://schemas.microsoft.com/office/drawing/2014/main" id="{45B6243D-1659-4D4B-806E-6EB5F798A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72" name="Picture 56">
            <a:extLst>
              <a:ext uri="{FF2B5EF4-FFF2-40B4-BE49-F238E27FC236}">
                <a16:creationId xmlns:a16="http://schemas.microsoft.com/office/drawing/2014/main" id="{74FECEB1-EC11-4546-A647-2BC14FFC4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73" name="Rectangle 58">
            <a:extLst>
              <a:ext uri="{FF2B5EF4-FFF2-40B4-BE49-F238E27FC236}">
                <a16:creationId xmlns:a16="http://schemas.microsoft.com/office/drawing/2014/main" id="{B681A340-4E9C-4A53-8BF1-A9554FC8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" name="Rectangle 60">
            <a:extLst>
              <a:ext uri="{FF2B5EF4-FFF2-40B4-BE49-F238E27FC236}">
                <a16:creationId xmlns:a16="http://schemas.microsoft.com/office/drawing/2014/main" id="{F0AB25C7-C9A2-4029-B780-972A17ACB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62">
            <a:extLst>
              <a:ext uri="{FF2B5EF4-FFF2-40B4-BE49-F238E27FC236}">
                <a16:creationId xmlns:a16="http://schemas.microsoft.com/office/drawing/2014/main" id="{01519CBC-04B6-49F8-BE9C-C3FA4966C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" name="Rectangle 64">
            <a:extLst>
              <a:ext uri="{FF2B5EF4-FFF2-40B4-BE49-F238E27FC236}">
                <a16:creationId xmlns:a16="http://schemas.microsoft.com/office/drawing/2014/main" id="{F0D9536D-8205-4CE1-B98A-CE9695A7F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TextBox 66">
            <a:extLst>
              <a:ext uri="{FF2B5EF4-FFF2-40B4-BE49-F238E27FC236}">
                <a16:creationId xmlns:a16="http://schemas.microsoft.com/office/drawing/2014/main" id="{E2872EB9-81ED-49FE-81A8-B2DE3B3CD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59CD79B-13FF-4DE6-AF06-77B560C628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-1"/>
            <a:ext cx="1118446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402D77BF-B8EB-4AFE-AC21-08C836EF1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97DAFA-5CEE-03B4-C497-DAD659721806}"/>
              </a:ext>
            </a:extLst>
          </p:cNvPr>
          <p:cNvSpPr txBox="1"/>
          <p:nvPr/>
        </p:nvSpPr>
        <p:spPr>
          <a:xfrm>
            <a:off x="2610580" y="808056"/>
            <a:ext cx="7959560" cy="129714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100" i="1" dirty="0">
                <a:latin typeface="+mj-lt"/>
                <a:ea typeface="+mj-ea"/>
                <a:cs typeface="+mj-cs"/>
              </a:rPr>
              <a:t>Coding is my first love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br>
              <a:rPr lang="en-US" sz="2100" i="1" dirty="0">
                <a:latin typeface="+mj-lt"/>
                <a:ea typeface="+mj-ea"/>
                <a:cs typeface="+mj-cs"/>
              </a:rPr>
            </a:br>
            <a:r>
              <a:rPr lang="en-US" sz="2100" i="1" dirty="0">
                <a:latin typeface="+mj-lt"/>
                <a:ea typeface="+mj-ea"/>
                <a:cs typeface="+mj-cs"/>
              </a:rPr>
              <a:t>The skills evolutions are like a Fibonacci series of skills</a:t>
            </a:r>
            <a:br>
              <a:rPr lang="en-US" sz="2100" i="1" dirty="0">
                <a:latin typeface="+mj-lt"/>
                <a:ea typeface="+mj-ea"/>
                <a:cs typeface="+mj-cs"/>
              </a:rPr>
            </a:br>
            <a:r>
              <a:rPr lang="en-US" sz="2100" i="1" dirty="0">
                <a:latin typeface="+mj-lt"/>
                <a:ea typeface="+mj-ea"/>
                <a:cs typeface="+mj-cs"/>
              </a:rPr>
              <a:t>started with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100" dirty="0"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100" dirty="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7EE28E7-62A8-C8CF-C32B-801783EFF0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389239"/>
              </p:ext>
            </p:extLst>
          </p:nvPr>
        </p:nvGraphicFramePr>
        <p:xfrm>
          <a:off x="2611807" y="2367883"/>
          <a:ext cx="7915667" cy="3366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98873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2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4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C393EB0-C44D-41D2-BEF6-291E43406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27F47B0A-40EE-41EA-815D-384670FF1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43AC9E88-695B-421A-B3FF-5BC41EF58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C5A7D586-7678-4F41-A289-1F83BB95F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88A7F60-B102-433E-BE45-95BBC5828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8123" y="0"/>
            <a:ext cx="463972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erson standing on a sidewalk&#10;&#10;Description automatically generated with low confidence">
            <a:extLst>
              <a:ext uri="{FF2B5EF4-FFF2-40B4-BE49-F238E27FC236}">
                <a16:creationId xmlns:a16="http://schemas.microsoft.com/office/drawing/2014/main" id="{52C17C61-76B0-35EB-F7F1-BDC0DEF7C2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699" r="28218"/>
          <a:stretch/>
        </p:blipFill>
        <p:spPr>
          <a:xfrm>
            <a:off x="1007761" y="227"/>
            <a:ext cx="5740362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3153C0C7-BA84-429D-A533-F021A955B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3F0BF2-E20E-0FD9-5136-20D5A6ED1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08739" y="3428998"/>
            <a:ext cx="2863229" cy="2268559"/>
          </a:xfrm>
        </p:spPr>
        <p:txBody>
          <a:bodyPr>
            <a:normAutofit/>
          </a:bodyPr>
          <a:lstStyle/>
          <a:p>
            <a:r>
              <a:rPr lang="en-US" sz="3600" dirty="0"/>
              <a:t>I love walking, Cooking, &amp; shopping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529033-D1D9-71EC-B942-5BC2A63E80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7054" y="2268786"/>
            <a:ext cx="2694914" cy="116021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World seems shorter, once I am on my sneakers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20D64EC-C0BF-4228-85C3-76D9D1518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84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47E635D-C3B4-465B-AF24-991B6BF63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A0623D0-396B-499E-BBFB-C17F1BB0F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" name="Picture 4" descr="People sitting on a grass field and enjoying the sun">
            <a:extLst>
              <a:ext uri="{FF2B5EF4-FFF2-40B4-BE49-F238E27FC236}">
                <a16:creationId xmlns:a16="http://schemas.microsoft.com/office/drawing/2014/main" id="{BFA0C32D-78E1-9A09-AF9B-31D83F6404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15728" r="-1" b="-1"/>
          <a:stretch/>
        </p:blipFill>
        <p:spPr>
          <a:xfrm>
            <a:off x="19965" y="-2"/>
            <a:ext cx="12191695" cy="6858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1AF192C-698D-4635-9C9F-F9769A56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A03437-2BC4-DA82-304F-8B37F353F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2054" y="3428998"/>
            <a:ext cx="5816024" cy="26234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/>
              <a:t>Achievement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F447F-7548-4BCF-8402-9CEFE0177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1093" y="2268786"/>
            <a:ext cx="5676648" cy="1160213"/>
          </a:xfrm>
        </p:spPr>
        <p:txBody>
          <a:bodyPr vert="horz" lIns="91440" tIns="0" rIns="91440" bIns="45720" rtlCol="0" anchor="b">
            <a:normAutofit/>
          </a:bodyPr>
          <a:lstStyle/>
          <a:p>
            <a:pPr marL="0" indent="0" algn="r">
              <a:buNone/>
            </a:pPr>
            <a:r>
              <a:rPr lang="en-US" dirty="0"/>
              <a:t>A progressive career with healthy family life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E56C4B-C9E0-4F01-AF43-E69279A06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C654A17-56DA-4921-A42B-DE255FA66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84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" y="-5487"/>
            <a:ext cx="12189867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2282700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EE601A5-33BA-258E-D2A0-E6E11C80CE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9652628"/>
              </p:ext>
            </p:extLst>
          </p:nvPr>
        </p:nvGraphicFramePr>
        <p:xfrm>
          <a:off x="1889317" y="1219384"/>
          <a:ext cx="7592369" cy="4838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52656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3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36FA072-D541-4EE8-9DC6-513AAB2B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-1"/>
            <a:ext cx="1118446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D4AA0B-889E-42F1-8C61-06B590988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7A27B9E-2573-4972-8BC6-6FC372B9F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684A4E-2FEB-456B-BFC9-4FEA3CCD5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7913F5-67A3-8BEA-7D11-8CFC31898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936" y="2811270"/>
            <a:ext cx="3473753" cy="1770045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Challenges Solved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369182D-B6D1-91AA-75C6-9EFEEB4936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4005656"/>
              </p:ext>
            </p:extLst>
          </p:nvPr>
        </p:nvGraphicFramePr>
        <p:xfrm>
          <a:off x="6280264" y="550974"/>
          <a:ext cx="5295778" cy="5727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1879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B1395C1E-2648-4FFC-AC7C-2C1708351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2" name="Picture 80">
            <a:extLst>
              <a:ext uri="{FF2B5EF4-FFF2-40B4-BE49-F238E27FC236}">
                <a16:creationId xmlns:a16="http://schemas.microsoft.com/office/drawing/2014/main" id="{1C7379FE-10D6-4FEA-BEA3-5E2034A44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4" name="Rectangle 82">
            <a:extLst>
              <a:ext uri="{FF2B5EF4-FFF2-40B4-BE49-F238E27FC236}">
                <a16:creationId xmlns:a16="http://schemas.microsoft.com/office/drawing/2014/main" id="{90FB7BFA-EBDD-467C-B253-EFA700504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6" name="Rectangle 84">
            <a:extLst>
              <a:ext uri="{FF2B5EF4-FFF2-40B4-BE49-F238E27FC236}">
                <a16:creationId xmlns:a16="http://schemas.microsoft.com/office/drawing/2014/main" id="{23A9D773-2FA9-4E93-A01A-AEECF93EB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7" name="Rectangle 86">
            <a:extLst>
              <a:ext uri="{FF2B5EF4-FFF2-40B4-BE49-F238E27FC236}">
                <a16:creationId xmlns:a16="http://schemas.microsoft.com/office/drawing/2014/main" id="{694E884E-CFA2-4B31-8157-DA73B8846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8" name="Rectangle 88">
            <a:extLst>
              <a:ext uri="{FF2B5EF4-FFF2-40B4-BE49-F238E27FC236}">
                <a16:creationId xmlns:a16="http://schemas.microsoft.com/office/drawing/2014/main" id="{3655E855-74FA-4AD3-B859-2488383A9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9" name="TextBox 90">
            <a:extLst>
              <a:ext uri="{FF2B5EF4-FFF2-40B4-BE49-F238E27FC236}">
                <a16:creationId xmlns:a16="http://schemas.microsoft.com/office/drawing/2014/main" id="{2E91CD00-2EAB-4689-A44A-C4687605E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10" name="Rectangle 92">
            <a:extLst>
              <a:ext uri="{FF2B5EF4-FFF2-40B4-BE49-F238E27FC236}">
                <a16:creationId xmlns:a16="http://schemas.microsoft.com/office/drawing/2014/main" id="{CE4E23EB-7D1F-4223-8BC1-FB83F69F2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1" name="Picture 94">
            <a:extLst>
              <a:ext uri="{FF2B5EF4-FFF2-40B4-BE49-F238E27FC236}">
                <a16:creationId xmlns:a16="http://schemas.microsoft.com/office/drawing/2014/main" id="{B2698634-69E1-4F09-BCF7-366A5A5C4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2" name="Picture 96">
            <a:extLst>
              <a:ext uri="{FF2B5EF4-FFF2-40B4-BE49-F238E27FC236}">
                <a16:creationId xmlns:a16="http://schemas.microsoft.com/office/drawing/2014/main" id="{3675C6A3-66C2-4CB7-AC7E-F274B7277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3" name="Rectangle 98">
            <a:extLst>
              <a:ext uri="{FF2B5EF4-FFF2-40B4-BE49-F238E27FC236}">
                <a16:creationId xmlns:a16="http://schemas.microsoft.com/office/drawing/2014/main" id="{62E5A367-0F56-4156-A2AE-FAD07299A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1AAEB5E-C547-4C88-B0D8-F24BE79FD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B74DCE7-E922-457A-88B0-4299A3DA6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99B10-2143-7AD5-8040-1DEFD33D7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254" y="5166421"/>
            <a:ext cx="8445357" cy="8835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A glance of my portfolio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87A083A-0845-AFD9-9634-A7E115328A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1373"/>
          <a:stretch/>
        </p:blipFill>
        <p:spPr>
          <a:xfrm>
            <a:off x="1648589" y="647190"/>
            <a:ext cx="4447502" cy="329012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7" name="Content Placeholder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D067B15-F04D-EF7B-A707-37136C76AF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r="18212"/>
          <a:stretch/>
        </p:blipFill>
        <p:spPr>
          <a:xfrm>
            <a:off x="6275762" y="647191"/>
            <a:ext cx="4466306" cy="329012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047B410D-C384-4834-95F7-EFE768C43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1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2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2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124" y="487443"/>
            <a:ext cx="5841548" cy="5841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5ADB788-8569-409E-862D-665AD53C9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BE4CEF-B666-BAA9-9C28-7E11DFEFC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9048" y="2568817"/>
            <a:ext cx="7155598" cy="31339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6600" dirty="0">
                <a:solidFill>
                  <a:srgbClr val="1F2D29"/>
                </a:solidFill>
              </a:rPr>
              <a:t>Craft Task</a:t>
            </a:r>
            <a:br>
              <a:rPr lang="en-US" sz="6600" dirty="0">
                <a:solidFill>
                  <a:srgbClr val="1F2D29"/>
                </a:solidFill>
              </a:rPr>
            </a:br>
            <a:r>
              <a:rPr lang="en-US" sz="6600" dirty="0">
                <a:solidFill>
                  <a:srgbClr val="1F2D29"/>
                </a:solidFill>
              </a:rPr>
              <a:t> - </a:t>
            </a:r>
            <a:r>
              <a:rPr lang="en-US" sz="4400" dirty="0">
                <a:solidFill>
                  <a:srgbClr val="1F2D29"/>
                </a:solidFill>
              </a:rPr>
              <a:t>Bidder portal</a:t>
            </a:r>
            <a:endParaRPr lang="en-US" sz="6600" dirty="0">
              <a:solidFill>
                <a:srgbClr val="1F2D29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" name="Right Triangle 56">
            <a:extLst>
              <a:ext uri="{FF2B5EF4-FFF2-40B4-BE49-F238E27FC236}">
                <a16:creationId xmlns:a16="http://schemas.microsoft.com/office/drawing/2014/main" id="{2663C086-1480-4E81-BD6F-3E43A4C38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5313" y="2747897"/>
            <a:ext cx="353147" cy="353147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094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F9D23-8810-F273-092F-C8DF5A525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Bid List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6EDB37F-F944-C7E1-0DD3-4FCB1B099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6376" y="1628775"/>
            <a:ext cx="9900929" cy="4421169"/>
          </a:xfrm>
        </p:spPr>
      </p:pic>
    </p:spTree>
    <p:extLst>
      <p:ext uri="{BB962C8B-B14F-4D97-AF65-F5344CB8AC3E}">
        <p14:creationId xmlns:p14="http://schemas.microsoft.com/office/powerpoint/2010/main" val="2521534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2055</TotalTime>
  <Words>293</Words>
  <Application>Microsoft Macintosh PowerPoint</Application>
  <PresentationFormat>Widescreen</PresentationFormat>
  <Paragraphs>60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MS Shell Dlg 2</vt:lpstr>
      <vt:lpstr>Wingdings</vt:lpstr>
      <vt:lpstr>Wingdings 3</vt:lpstr>
      <vt:lpstr>Madison</vt:lpstr>
      <vt:lpstr>Glance of Bhanupriya craft presentation  </vt:lpstr>
      <vt:lpstr>PowerPoint Presentation</vt:lpstr>
      <vt:lpstr>I love walking, Cooking, &amp; shopping  </vt:lpstr>
      <vt:lpstr>Achievement</vt:lpstr>
      <vt:lpstr>PowerPoint Presentation</vt:lpstr>
      <vt:lpstr>Challenges Solved</vt:lpstr>
      <vt:lpstr>A glance of my portfolio</vt:lpstr>
      <vt:lpstr>Craft Task  - Bidder portal</vt:lpstr>
      <vt:lpstr>Bid List</vt:lpstr>
      <vt:lpstr>Add Bid</vt:lpstr>
      <vt:lpstr>Edit Bid</vt:lpstr>
      <vt:lpstr>Mysql</vt:lpstr>
      <vt:lpstr>Cron job for scheduling</vt:lpstr>
      <vt:lpstr>Why? Intuit</vt:lpstr>
      <vt:lpstr>PowerPoint Presentation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Glance of Bhanupriya craft presentation  </dc:title>
  <dc:creator>BHANUPRIYA JENA</dc:creator>
  <cp:lastModifiedBy>BHANUPRIYA JENA</cp:lastModifiedBy>
  <cp:revision>14</cp:revision>
  <dcterms:created xsi:type="dcterms:W3CDTF">2022-04-19T13:09:55Z</dcterms:created>
  <dcterms:modified xsi:type="dcterms:W3CDTF">2022-04-20T23:27:05Z</dcterms:modified>
</cp:coreProperties>
</file>